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8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330FE-388C-49B7-BAB9-B92FEE4A2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FA48C-F8E6-49BC-8598-9E4D748CA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F99A3-C35E-4C64-8BB6-1101B703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EF6B-6253-4F7A-ADBB-CA38D9CC85F7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8D12B-3014-4399-AC90-A9C2AA333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32BDD-57DB-4425-A31B-C12A854A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DBBB5-1547-4850-9B76-EEFBEB6728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51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C84FF-4FBB-4096-BEA2-D0A4F7FB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2E22E-07E0-46E0-8486-4DBD02C55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DB211-3A8D-4196-A4FE-96CC12F7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EF6B-6253-4F7A-ADBB-CA38D9CC85F7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03BB7-AABD-4EFC-B183-2EF243E2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2FB0D-5679-4C18-8709-9177C065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DBBB5-1547-4850-9B76-EEFBEB6728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37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CEA97-3F87-4F32-AB6C-0C8194837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7934F-F23C-438D-901B-B78500F61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28A49-7BA9-480A-876A-DFDB15FE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EF6B-6253-4F7A-ADBB-CA38D9CC85F7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05C50-453A-401C-B3A0-50CEB9753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6B8F6-A5C6-4246-AA31-D4DA9ED2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DBBB5-1547-4850-9B76-EEFBEB6728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64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FD65-6F15-4C28-A9D5-E237D69C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F6360-BAE7-4003-A302-8456016A3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6F15D-F877-4329-87A8-FA894AF50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EF6B-6253-4F7A-ADBB-CA38D9CC85F7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B734C-33F2-44BA-9C09-DACBAED6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DA2B5-5734-4E10-B0FC-387FE000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DBBB5-1547-4850-9B76-EEFBEB6728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99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779A-14A4-4C1D-B564-BB4A0AC1B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B9B6D-EE5C-49B0-AE7C-9508A6207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86D0B-EB07-4050-A90E-1E7A89A2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EF6B-6253-4F7A-ADBB-CA38D9CC85F7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7EDF6-1454-4580-B85E-6761EC79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2BBF2-AAAD-4A43-B959-1E670737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DBBB5-1547-4850-9B76-EEFBEB6728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9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9F7B-B0AD-4956-97D5-76AAD16F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9A5BB-8358-4A4A-ACD6-D93894E47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C0E9D-3F6E-46D6-897B-784FD4F10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81B6C-1DC7-4BE1-AF12-49F561FA8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EF6B-6253-4F7A-ADBB-CA38D9CC85F7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A1097-71C0-4E76-AFD3-A2764BF20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4688F-7920-4DC9-90AC-7E89834F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DBBB5-1547-4850-9B76-EEFBEB6728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60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0D87-7B54-439E-AA9E-D8116DCB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532E4-0E8D-4FE4-8DEA-723AA1B71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E4AA5-B728-47CA-AF6D-EF8EE5956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C5EE1-D61A-4A26-AC1F-BBA42228E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0A733-5495-4959-920B-620C9637D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03DE7-FCC4-4F5A-9D57-E21949D8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EF6B-6253-4F7A-ADBB-CA38D9CC85F7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F9513-E86A-47B7-A12C-02C22378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8A94B9-F075-46FB-90F8-D6DDBD91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DBBB5-1547-4850-9B76-EEFBEB6728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17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A414-22E4-4B91-BDA0-4E786CE5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243FB-B468-4277-9C8F-9CA0F440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EF6B-6253-4F7A-ADBB-CA38D9CC85F7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63CA8-EA52-4CA7-99F8-53EE3451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F8514-0F62-4B56-8758-A92538D6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DBBB5-1547-4850-9B76-EEFBEB6728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06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CBACCB-68F6-4905-BF90-632074BE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EF6B-6253-4F7A-ADBB-CA38D9CC85F7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03205-3B59-482F-85D6-1A7025FF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F37A9-510A-4F3F-B99A-DEB4695F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DBBB5-1547-4850-9B76-EEFBEB6728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46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143B-3581-493D-BD11-357296319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09846-DDF0-48B0-B91A-92CB284AE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E918D-227E-4E74-8885-F755650BA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6F2B6-15A7-4445-BC0E-DDA6B672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EF6B-6253-4F7A-ADBB-CA38D9CC85F7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E20F3-C834-4B6C-86F0-B02E767C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F3AB3-EAAE-424F-834A-E5CD0FA6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DBBB5-1547-4850-9B76-EEFBEB6728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63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3EB3-DF5D-4AEE-BDE1-0E4BD9EC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BE168-0D1C-4066-B306-AE89CECCF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F7E89-D3A3-450A-B861-1D43B11D8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A9492-42D5-4C2E-8505-7CE32751C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EF6B-6253-4F7A-ADBB-CA38D9CC85F7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5B62B-8E9C-4230-AE4C-AE7A3276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2CFC5-C007-41B3-AF6A-6A1B7F47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DBBB5-1547-4850-9B76-EEFBEB6728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65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06212-FDED-42A2-9FD3-D237BD804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F00E8-1C40-4E52-B955-B8E508975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C1F76-3019-4A0D-8512-431FAC4B9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3EF6B-6253-4F7A-ADBB-CA38D9CC85F7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D8033-7257-4A74-B749-A182DC563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39229-436F-4764-85B7-0A025E1B9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DBBB5-1547-4850-9B76-EEFBEB6728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31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DECE4F-5F58-470E-B06F-A88337B06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707" y="1807028"/>
            <a:ext cx="5230586" cy="324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3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Ison</dc:creator>
  <cp:lastModifiedBy>Jon Ison</cp:lastModifiedBy>
  <cp:revision>1</cp:revision>
  <dcterms:created xsi:type="dcterms:W3CDTF">2020-06-02T11:28:50Z</dcterms:created>
  <dcterms:modified xsi:type="dcterms:W3CDTF">2020-06-02T11:29:48Z</dcterms:modified>
</cp:coreProperties>
</file>