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C748E-89C2-4330-B2EE-A6E5607DD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66819-54A1-4001-BA30-8A216A14C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23C88-ED27-49CE-8253-7A40A78F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EE10-8E3A-44FE-ACFB-F6FACAB11A3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005E7-6024-4247-AB66-7B770004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B4D5C-DAFD-46B7-A657-1CB891AE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2D16-C249-4FD7-B202-BC5C83D87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2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AFA19-1C11-411E-B38A-CC37964D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5C7CC-2ECB-4980-9FC1-20D9C3FB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B2CFB-9045-45A4-B8B4-E6CD5F10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EE10-8E3A-44FE-ACFB-F6FACAB11A3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875DB-A566-467F-B6BD-E30C8551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CF3B2-2C7E-4306-8570-4A2642BB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2D16-C249-4FD7-B202-BC5C83D87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2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20F2BA-8F29-4894-A99F-B78E95FFF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FBED65-C683-43FB-8A5E-CDEF7CEC5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763ED-2D39-4609-819F-A6F8EEF6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EE10-8E3A-44FE-ACFB-F6FACAB11A3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403F1-551F-48B9-93BA-2443D879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4D8B1-BEB4-481B-9675-290A7CA0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2D16-C249-4FD7-B202-BC5C83D87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6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08287-F37C-4B2F-B24F-E5F07DD3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CCB4A-9BFA-4CE8-ACDA-9F43FF25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33BD2-9933-448F-8F8C-F178FFF4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EE10-8E3A-44FE-ACFB-F6FACAB11A3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6C7A2-F618-41FC-B06F-4A8CE5E9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AFBD5-CF0F-477B-9E37-A6D4F50D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2D16-C249-4FD7-B202-BC5C83D87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59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EC4F-DEF6-4C96-9CA3-48D1FA18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7B30E-7F02-442D-B914-5F529701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24D35-5AA0-4D41-AA4F-77659E9C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EE10-8E3A-44FE-ACFB-F6FACAB11A3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A8DBA-E4C0-40F5-808F-7602E2D1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E4482-752E-4F21-AE80-88B703DE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2D16-C249-4FD7-B202-BC5C83D87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A8AC7-9CA6-45F8-9814-1BF62E53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D8287-71BA-4AC5-985D-5D02FE52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51E841-627E-40DF-A887-00D9E90FA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0D6CD-C78D-45BE-9077-C89979CD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EE10-8E3A-44FE-ACFB-F6FACAB11A3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8EE16-65A3-48C6-8B33-1C74260C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05B5E-3E47-43DA-B5E3-C409291B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2D16-C249-4FD7-B202-BC5C83D87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2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87683-4263-4EB2-AD7B-5D57A3D9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619ED2-18E3-4C76-949A-6117B6AD4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AF8B2-4F52-479B-B3DC-1CBF6322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1BEFD7-3BC5-43B3-93EE-4A75C4AFC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5C38B-280F-4E3B-A822-812552322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ED0F96-57B8-43D0-989E-B1205380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EE10-8E3A-44FE-ACFB-F6FACAB11A3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EDCCB7-3C78-473D-9F8B-E8782B49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98B6AB-B55C-4DB0-BD74-9DF0B1A5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2D16-C249-4FD7-B202-BC5C83D87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7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8DDCB-1CB0-4E0E-A6B9-ACAC85FD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78D1A4-DF28-43C9-8BFA-A90B4A7D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EE10-8E3A-44FE-ACFB-F6FACAB11A3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54F1FA-DF67-4975-A77C-999D6920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E1145F-FD1C-477C-BD75-8E9D7C2D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2D16-C249-4FD7-B202-BC5C83D87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8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8930A-FABB-4B5A-AEF2-DA51C6F6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EE10-8E3A-44FE-ACFB-F6FACAB11A3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A2DEF0-4328-4B21-A786-FB556634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A13467-C235-4BFD-ADD0-2DB8B0D5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2D16-C249-4FD7-B202-BC5C83D87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7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A902F-8627-42D2-B284-FA69C454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14F27-555F-4353-B383-80A6A7074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950B29-5579-4939-9C63-FBC68C63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ED3EC-3AA8-4A08-BCC4-90C4AA29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EE10-8E3A-44FE-ACFB-F6FACAB11A3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535BD-B3EC-42AE-A9C9-BE3A4A98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83F7B-8241-4912-A4CF-DC6B5E0A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2D16-C249-4FD7-B202-BC5C83D87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6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5FF8A-7331-4736-A355-FD325960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A7757D-85E2-4F6C-A390-58844172A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79B5D-E310-4DB6-AF23-FAFFF482E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8D16A3-2635-4CAC-A6DA-53A70D29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EE10-8E3A-44FE-ACFB-F6FACAB11A3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64F7C-62F4-41AB-A146-1C62D4F2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FE5A7-E742-4402-B0FF-177FE0C6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2D16-C249-4FD7-B202-BC5C83D87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1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887901-42B3-4AC7-A69C-E253908B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4C70A-245A-447A-A509-09BD2A87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DBB90-FEEB-47E3-B754-5F5BF6741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EE10-8E3A-44FE-ACFB-F6FACAB11A3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C5FE3-2343-4B96-B81B-3154197B3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255AE-6945-415E-9CD8-DF592974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2D16-C249-4FD7-B202-BC5C83D87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0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17809-EF77-407B-9521-E4FB0203C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NeoDTI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9F9BE-9DA9-4C00-B2A0-CBCE31BEF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2504"/>
            <a:ext cx="9144000" cy="1085295"/>
          </a:xfrm>
        </p:spPr>
        <p:txBody>
          <a:bodyPr/>
          <a:lstStyle/>
          <a:p>
            <a:r>
              <a:rPr lang="en-US" altLang="zh-CN" dirty="0"/>
              <a:t>Shibo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05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14E0-E376-4BFB-8539-9AE0277C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" y="5521340"/>
            <a:ext cx="2806259" cy="1325563"/>
          </a:xfrm>
        </p:spPr>
        <p:txBody>
          <a:bodyPr/>
          <a:lstStyle/>
          <a:p>
            <a:r>
              <a:rPr lang="en-US" altLang="zh-CN" dirty="0"/>
              <a:t>N-network </a:t>
            </a:r>
            <a:br>
              <a:rPr lang="en-US" altLang="zh-CN" dirty="0"/>
            </a:br>
            <a:r>
              <a:rPr lang="en-US" altLang="zh-CN" dirty="0"/>
              <a:t>    flow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9115EA-F276-4001-913D-1803AC748AE4}"/>
              </a:ext>
            </a:extLst>
          </p:cNvPr>
          <p:cNvSpPr/>
          <p:nvPr/>
        </p:nvSpPr>
        <p:spPr>
          <a:xfrm>
            <a:off x="92475" y="3391271"/>
            <a:ext cx="1482571" cy="7989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drug drug</a:t>
            </a:r>
          </a:p>
          <a:p>
            <a:pPr algn="ctr"/>
            <a:r>
              <a:rPr lang="en-US" altLang="zh-CN" dirty="0"/>
              <a:t>708*708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30519-9BA9-4333-A68E-57CA77A72145}"/>
              </a:ext>
            </a:extLst>
          </p:cNvPr>
          <p:cNvSpPr/>
          <p:nvPr/>
        </p:nvSpPr>
        <p:spPr>
          <a:xfrm>
            <a:off x="2201660" y="3097567"/>
            <a:ext cx="1731147" cy="1386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Row normalization</a:t>
            </a:r>
          </a:p>
          <a:p>
            <a:pPr algn="ctr"/>
            <a:r>
              <a:rPr lang="en-US" altLang="zh-CN" dirty="0"/>
              <a:t>708*708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BF27AA-5056-4AD1-9B9B-310950FDCE4A}"/>
              </a:ext>
            </a:extLst>
          </p:cNvPr>
          <p:cNvSpPr/>
          <p:nvPr/>
        </p:nvSpPr>
        <p:spPr>
          <a:xfrm>
            <a:off x="4711083" y="2134572"/>
            <a:ext cx="1278384" cy="75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Drug length</a:t>
            </a:r>
          </a:p>
          <a:p>
            <a:pPr algn="ctr"/>
            <a:r>
              <a:rPr lang="en-US" altLang="zh-CN" dirty="0"/>
              <a:t>708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3EFD2D-A333-46B5-A268-560D9477D18B}"/>
              </a:ext>
            </a:extLst>
          </p:cNvPr>
          <p:cNvSpPr/>
          <p:nvPr/>
        </p:nvSpPr>
        <p:spPr>
          <a:xfrm>
            <a:off x="4711083" y="4848689"/>
            <a:ext cx="1278384" cy="65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Dimension 1024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2C637D-EE38-43BF-BFB5-1CB3A5E2063C}"/>
              </a:ext>
            </a:extLst>
          </p:cNvPr>
          <p:cNvSpPr/>
          <p:nvPr/>
        </p:nvSpPr>
        <p:spPr>
          <a:xfrm>
            <a:off x="6896469" y="3231473"/>
            <a:ext cx="2194264" cy="111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Drug embedding (weight variables)</a:t>
            </a:r>
          </a:p>
          <a:p>
            <a:pPr algn="ctr"/>
            <a:r>
              <a:rPr lang="en-US" altLang="zh-CN" dirty="0"/>
              <a:t>708*1024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AFDCB7-CD7F-47FA-A0BB-E05EB934F40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989467" y="2514347"/>
            <a:ext cx="907002" cy="1276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B0AB670-A226-41E6-9F81-2FA4AEA443D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989467" y="3790766"/>
            <a:ext cx="907002" cy="1386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DC4AAB9-5F67-4302-842A-D371BFA49817}"/>
              </a:ext>
            </a:extLst>
          </p:cNvPr>
          <p:cNvCxnSpPr>
            <a:stCxn id="4" idx="3"/>
          </p:cNvCxnSpPr>
          <p:nvPr/>
        </p:nvCxnSpPr>
        <p:spPr>
          <a:xfrm flipV="1">
            <a:off x="1575046" y="3790765"/>
            <a:ext cx="6266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63E8E20-1F2C-4784-AA8E-E43E1A883CF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932807" y="2514347"/>
            <a:ext cx="778276" cy="1276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D5CB9C9-C2EF-48D7-891D-0295ED3E3BE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932807" y="3790766"/>
            <a:ext cx="778276" cy="1386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32E6140-5822-478D-AE7A-F82B7ADFB80F}"/>
              </a:ext>
            </a:extLst>
          </p:cNvPr>
          <p:cNvSpPr/>
          <p:nvPr/>
        </p:nvSpPr>
        <p:spPr>
          <a:xfrm>
            <a:off x="6896469" y="5177163"/>
            <a:ext cx="2194264" cy="896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weight (1024*1024)</a:t>
            </a:r>
          </a:p>
          <a:p>
            <a:pPr algn="ctr"/>
            <a:r>
              <a:rPr lang="en-US" altLang="zh-CN" dirty="0"/>
              <a:t>bias (1024)</a:t>
            </a:r>
            <a:endParaRPr lang="zh-CN" altLang="en-US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7381DAC-CCB3-4F0F-9710-9EAA903798AA}"/>
              </a:ext>
            </a:extLst>
          </p:cNvPr>
          <p:cNvCxnSpPr>
            <a:stCxn id="8" idx="2"/>
            <a:endCxn id="23" idx="1"/>
          </p:cNvCxnSpPr>
          <p:nvPr/>
        </p:nvCxnSpPr>
        <p:spPr>
          <a:xfrm rot="16200000" flipH="1">
            <a:off x="6063447" y="4792464"/>
            <a:ext cx="119850" cy="1546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A63B39A-A585-46C2-A249-FD30090EECFD}"/>
              </a:ext>
            </a:extLst>
          </p:cNvPr>
          <p:cNvSpPr txBox="1"/>
          <p:nvPr/>
        </p:nvSpPr>
        <p:spPr>
          <a:xfrm>
            <a:off x="5569374" y="56254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大小来自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C116B9-532B-41D1-A6DF-01F6F1DBF586}"/>
              </a:ext>
            </a:extLst>
          </p:cNvPr>
          <p:cNvSpPr/>
          <p:nvPr/>
        </p:nvSpPr>
        <p:spPr>
          <a:xfrm>
            <a:off x="9667783" y="4310109"/>
            <a:ext cx="1305016" cy="89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Relu (708*1024+1024)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5143439-5912-4724-AB41-9BDC0C2F9E2B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9090733" y="3790766"/>
            <a:ext cx="577050" cy="967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128775DA-A511-463F-A0C1-CBC82EFA34C7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9090733" y="4758431"/>
            <a:ext cx="577050" cy="867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9335205-659A-4DAA-8C3B-402B2C009B2D}"/>
              </a:ext>
            </a:extLst>
          </p:cNvPr>
          <p:cNvSpPr txBox="1"/>
          <p:nvPr/>
        </p:nvSpPr>
        <p:spPr>
          <a:xfrm>
            <a:off x="7473519" y="4619932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两个相乘，结果输入到</a:t>
            </a:r>
            <a:r>
              <a:rPr lang="en-US" altLang="zh-CN" sz="1200" dirty="0"/>
              <a:t>relu</a:t>
            </a:r>
            <a:endParaRPr lang="zh-CN" altLang="en-US" sz="12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7CC9CB5-A4AF-4A20-9437-D8DF231E1281}"/>
              </a:ext>
            </a:extLst>
          </p:cNvPr>
          <p:cNvSpPr/>
          <p:nvPr/>
        </p:nvSpPr>
        <p:spPr>
          <a:xfrm>
            <a:off x="11353800" y="4350059"/>
            <a:ext cx="764219" cy="8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输出一个数值</a:t>
            </a: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DE86D9FE-16ED-4090-A896-46DD27F607B1}"/>
              </a:ext>
            </a:extLst>
          </p:cNvPr>
          <p:cNvCxnSpPr>
            <a:stCxn id="5" idx="2"/>
            <a:endCxn id="39" idx="2"/>
          </p:cNvCxnSpPr>
          <p:nvPr/>
        </p:nvCxnSpPr>
        <p:spPr>
          <a:xfrm rot="16200000" flipH="1">
            <a:off x="7034997" y="516201"/>
            <a:ext cx="733150" cy="8668676"/>
          </a:xfrm>
          <a:prstGeom prst="bentConnector3">
            <a:avLst>
              <a:gd name="adj1" fmla="val 309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EC47334-327B-42EC-AE71-3F609F2B4DB0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>
            <a:off x="10972799" y="4758431"/>
            <a:ext cx="381001" cy="25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212CEB9-DDB1-45FF-B197-97BCE374FBF7}"/>
              </a:ext>
            </a:extLst>
          </p:cNvPr>
          <p:cNvSpPr txBox="1"/>
          <p:nvPr/>
        </p:nvSpPr>
        <p:spPr>
          <a:xfrm>
            <a:off x="10636927" y="5704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两个相乘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9614BFA-98BF-4DD9-814F-9947A3F37F39}"/>
              </a:ext>
            </a:extLst>
          </p:cNvPr>
          <p:cNvSpPr/>
          <p:nvPr/>
        </p:nvSpPr>
        <p:spPr>
          <a:xfrm>
            <a:off x="10430893" y="2290299"/>
            <a:ext cx="1305016" cy="733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最终输出 </a:t>
            </a:r>
            <a:r>
              <a:rPr lang="en-US" altLang="zh-CN" dirty="0"/>
              <a:t>708</a:t>
            </a:r>
            <a:r>
              <a:rPr lang="zh-CN" altLang="en-US" dirty="0"/>
              <a:t>*</a:t>
            </a:r>
            <a:r>
              <a:rPr lang="en-US" altLang="zh-CN" dirty="0"/>
              <a:t>708</a:t>
            </a:r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8C975198-91D8-48E7-8AB0-E5EB1B704498}"/>
              </a:ext>
            </a:extLst>
          </p:cNvPr>
          <p:cNvCxnSpPr>
            <a:stCxn id="39" idx="0"/>
            <a:endCxn id="46" idx="2"/>
          </p:cNvCxnSpPr>
          <p:nvPr/>
        </p:nvCxnSpPr>
        <p:spPr>
          <a:xfrm rot="16200000" flipV="1">
            <a:off x="10746351" y="3360499"/>
            <a:ext cx="1326610" cy="652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41578BA-6A92-467B-91AD-09B3C1777E73}"/>
              </a:ext>
            </a:extLst>
          </p:cNvPr>
          <p:cNvSpPr/>
          <p:nvPr/>
        </p:nvSpPr>
        <p:spPr>
          <a:xfrm>
            <a:off x="8740066" y="2288761"/>
            <a:ext cx="1278384" cy="733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最终输出</a:t>
            </a:r>
            <a:endParaRPr lang="en-US" altLang="zh-CN" dirty="0"/>
          </a:p>
          <a:p>
            <a:pPr algn="ctr"/>
            <a:r>
              <a:rPr lang="en-US" altLang="zh-CN" dirty="0"/>
              <a:t>708</a:t>
            </a:r>
            <a:r>
              <a:rPr lang="zh-CN" altLang="en-US" dirty="0"/>
              <a:t>*</a:t>
            </a:r>
            <a:r>
              <a:rPr lang="en-US" altLang="zh-CN" dirty="0"/>
              <a:t>708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EA88224-B421-474B-B009-19267BE196C7}"/>
              </a:ext>
            </a:extLst>
          </p:cNvPr>
          <p:cNvSpPr/>
          <p:nvPr/>
        </p:nvSpPr>
        <p:spPr>
          <a:xfrm>
            <a:off x="9667783" y="1259193"/>
            <a:ext cx="1118586" cy="633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列拼接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FC67592B-B13F-474F-9A4D-3FDB5BA43FF8}"/>
              </a:ext>
            </a:extLst>
          </p:cNvPr>
          <p:cNvCxnSpPr>
            <a:stCxn id="49" idx="0"/>
            <a:endCxn id="50" idx="2"/>
          </p:cNvCxnSpPr>
          <p:nvPr/>
        </p:nvCxnSpPr>
        <p:spPr>
          <a:xfrm rot="5400000" flipH="1" flipV="1">
            <a:off x="9605206" y="1666891"/>
            <a:ext cx="395923" cy="847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E2113D09-DBA6-4093-ABC8-86CDC0215401}"/>
              </a:ext>
            </a:extLst>
          </p:cNvPr>
          <p:cNvCxnSpPr>
            <a:stCxn id="46" idx="0"/>
            <a:endCxn id="50" idx="2"/>
          </p:cNvCxnSpPr>
          <p:nvPr/>
        </p:nvCxnSpPr>
        <p:spPr>
          <a:xfrm rot="16200000" flipV="1">
            <a:off x="10456509" y="1663406"/>
            <a:ext cx="397461" cy="856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41D06FD-F80D-404C-B62D-005B77A75555}"/>
              </a:ext>
            </a:extLst>
          </p:cNvPr>
          <p:cNvSpPr/>
          <p:nvPr/>
        </p:nvSpPr>
        <p:spPr>
          <a:xfrm>
            <a:off x="6724832" y="1739400"/>
            <a:ext cx="1390838" cy="73315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drug chemical</a:t>
            </a:r>
            <a:endParaRPr lang="zh-CN" altLang="en-US" dirty="0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AD0F9622-C050-4372-92D5-CD3D84727BD7}"/>
              </a:ext>
            </a:extLst>
          </p:cNvPr>
          <p:cNvCxnSpPr>
            <a:cxnSpLocks/>
            <a:stCxn id="56" idx="3"/>
            <a:endCxn id="49" idx="1"/>
          </p:cNvCxnSpPr>
          <p:nvPr/>
        </p:nvCxnSpPr>
        <p:spPr>
          <a:xfrm>
            <a:off x="8115670" y="2105975"/>
            <a:ext cx="624396" cy="54936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94299C67-31DD-4F51-A63A-0B2DBE323FD5}"/>
              </a:ext>
            </a:extLst>
          </p:cNvPr>
          <p:cNvSpPr/>
          <p:nvPr/>
        </p:nvSpPr>
        <p:spPr>
          <a:xfrm>
            <a:off x="9667784" y="592759"/>
            <a:ext cx="1118586" cy="531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Weight variable</a:t>
            </a:r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45045E0-C54F-46DC-9A67-B4BA17F8E331}"/>
              </a:ext>
            </a:extLst>
          </p:cNvPr>
          <p:cNvSpPr/>
          <p:nvPr/>
        </p:nvSpPr>
        <p:spPr>
          <a:xfrm>
            <a:off x="6692098" y="868034"/>
            <a:ext cx="1418946" cy="667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Drug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708*1024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B54004E-E923-4D43-9DDB-A79594F59A46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rot="10800000" flipV="1">
            <a:off x="8111044" y="858371"/>
            <a:ext cx="1556740" cy="343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5200798-48AE-4BF4-9F3A-C1D964B356F9}"/>
              </a:ext>
            </a:extLst>
          </p:cNvPr>
          <p:cNvCxnSpPr>
            <a:stCxn id="50" idx="1"/>
            <a:endCxn id="60" idx="3"/>
          </p:cNvCxnSpPr>
          <p:nvPr/>
        </p:nvCxnSpPr>
        <p:spPr>
          <a:xfrm rot="10800000">
            <a:off x="8111045" y="1201562"/>
            <a:ext cx="1556739" cy="374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36DA93A4-7D36-46E1-83BB-3EF21FC20D93}"/>
              </a:ext>
            </a:extLst>
          </p:cNvPr>
          <p:cNvSpPr/>
          <p:nvPr/>
        </p:nvSpPr>
        <p:spPr>
          <a:xfrm>
            <a:off x="4405166" y="344793"/>
            <a:ext cx="1654582" cy="9144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Drug reconstruct 708*708</a:t>
            </a:r>
            <a:endParaRPr lang="zh-CN" altLang="en-US" dirty="0"/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524E114C-3B26-4C5F-B680-976E12CB2786}"/>
              </a:ext>
            </a:extLst>
          </p:cNvPr>
          <p:cNvCxnSpPr>
            <a:cxnSpLocks/>
            <a:stCxn id="60" idx="1"/>
            <a:endCxn id="69" idx="3"/>
          </p:cNvCxnSpPr>
          <p:nvPr/>
        </p:nvCxnSpPr>
        <p:spPr>
          <a:xfrm rot="10800000">
            <a:off x="6059748" y="801993"/>
            <a:ext cx="632350" cy="399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3E74E06-9D7F-4631-AEF8-2D7D45C60B19}"/>
              </a:ext>
            </a:extLst>
          </p:cNvPr>
          <p:cNvSpPr/>
          <p:nvPr/>
        </p:nvSpPr>
        <p:spPr>
          <a:xfrm>
            <a:off x="6692097" y="11340"/>
            <a:ext cx="1892610" cy="70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转置</a:t>
            </a:r>
            <a:r>
              <a:rPr lang="en-US" altLang="zh-CN" dirty="0"/>
              <a:t>drug vector 1024*708</a:t>
            </a:r>
            <a:endParaRPr lang="zh-CN" altLang="en-US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BD41FE40-E392-4EE5-A1AC-D3D4CE276D0F}"/>
              </a:ext>
            </a:extLst>
          </p:cNvPr>
          <p:cNvCxnSpPr>
            <a:cxnSpLocks/>
            <a:stCxn id="72" idx="1"/>
            <a:endCxn id="69" idx="3"/>
          </p:cNvCxnSpPr>
          <p:nvPr/>
        </p:nvCxnSpPr>
        <p:spPr>
          <a:xfrm rot="10800000" flipV="1">
            <a:off x="6059749" y="365431"/>
            <a:ext cx="632349" cy="436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9007A27D-4965-4B32-8301-A4F3933EAFED}"/>
              </a:ext>
            </a:extLst>
          </p:cNvPr>
          <p:cNvSpPr txBox="1"/>
          <p:nvPr/>
        </p:nvSpPr>
        <p:spPr>
          <a:xfrm>
            <a:off x="6043531" y="6317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两个相乘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B5C765E-2022-4021-848B-209CC5CE67F7}"/>
              </a:ext>
            </a:extLst>
          </p:cNvPr>
          <p:cNvSpPr txBox="1"/>
          <p:nvPr/>
        </p:nvSpPr>
        <p:spPr>
          <a:xfrm>
            <a:off x="7939848" y="26464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相同流程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FF3C9F4-7366-4EB3-97B6-1E204E20F4E8}"/>
              </a:ext>
            </a:extLst>
          </p:cNvPr>
          <p:cNvSpPr/>
          <p:nvPr/>
        </p:nvSpPr>
        <p:spPr>
          <a:xfrm>
            <a:off x="2503848" y="652022"/>
            <a:ext cx="1390838" cy="72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drug 708*708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E3881F5-A753-4973-8796-2838E9F1A5BB}"/>
              </a:ext>
            </a:extLst>
          </p:cNvPr>
          <p:cNvSpPr/>
          <p:nvPr/>
        </p:nvSpPr>
        <p:spPr>
          <a:xfrm>
            <a:off x="2515182" y="1681346"/>
            <a:ext cx="1390838" cy="72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drug</a:t>
            </a:r>
          </a:p>
          <a:p>
            <a:pPr algn="ctr"/>
            <a:r>
              <a:rPr lang="en-US" altLang="zh-CN" dirty="0"/>
              <a:t>708*708</a:t>
            </a:r>
            <a:endParaRPr lang="zh-CN" altLang="en-US" dirty="0"/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5158BCCD-BE5E-4C79-88CA-537C87AF21B0}"/>
              </a:ext>
            </a:extLst>
          </p:cNvPr>
          <p:cNvCxnSpPr>
            <a:stCxn id="69" idx="1"/>
            <a:endCxn id="87" idx="3"/>
          </p:cNvCxnSpPr>
          <p:nvPr/>
        </p:nvCxnSpPr>
        <p:spPr>
          <a:xfrm rot="10800000" flipV="1">
            <a:off x="3894686" y="801993"/>
            <a:ext cx="510480" cy="211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94B4A76C-8B0E-46FB-AA2B-8B9A5AE78D98}"/>
              </a:ext>
            </a:extLst>
          </p:cNvPr>
          <p:cNvCxnSpPr>
            <a:stCxn id="69" idx="1"/>
            <a:endCxn id="88" idx="3"/>
          </p:cNvCxnSpPr>
          <p:nvPr/>
        </p:nvCxnSpPr>
        <p:spPr>
          <a:xfrm rot="10800000" flipV="1">
            <a:off x="3906020" y="801993"/>
            <a:ext cx="499146" cy="1240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AC0538B9-DF97-4AA9-8566-A4350E9DD73C}"/>
              </a:ext>
            </a:extLst>
          </p:cNvPr>
          <p:cNvCxnSpPr>
            <a:stCxn id="4" idx="0"/>
            <a:endCxn id="88" idx="2"/>
          </p:cNvCxnSpPr>
          <p:nvPr/>
        </p:nvCxnSpPr>
        <p:spPr>
          <a:xfrm rot="5400000" flipH="1" flipV="1">
            <a:off x="1528730" y="1709400"/>
            <a:ext cx="986903" cy="2376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B3B99B25-366D-4EAA-A3D1-B2C242E3DF53}"/>
              </a:ext>
            </a:extLst>
          </p:cNvPr>
          <p:cNvCxnSpPr>
            <a:stCxn id="4" idx="0"/>
            <a:endCxn id="87" idx="2"/>
          </p:cNvCxnSpPr>
          <p:nvPr/>
        </p:nvCxnSpPr>
        <p:spPr>
          <a:xfrm rot="5400000" flipH="1" flipV="1">
            <a:off x="1008401" y="1200405"/>
            <a:ext cx="2016227" cy="2365506"/>
          </a:xfrm>
          <a:prstGeom prst="bentConnector3">
            <a:avLst>
              <a:gd name="adj1" fmla="val 88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445E4E7C-EFF8-40FF-BBC4-A978B322B226}"/>
              </a:ext>
            </a:extLst>
          </p:cNvPr>
          <p:cNvSpPr txBox="1"/>
          <p:nvPr/>
        </p:nvSpPr>
        <p:spPr>
          <a:xfrm>
            <a:off x="2450052" y="1386515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两个相减获得</a:t>
            </a:r>
            <a:r>
              <a:rPr lang="en-US" altLang="zh-CN" sz="1200" dirty="0"/>
              <a:t>new drug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CCE042D-5A57-4E8B-9511-A27CD6774577}"/>
              </a:ext>
            </a:extLst>
          </p:cNvPr>
          <p:cNvSpPr txBox="1"/>
          <p:nvPr/>
        </p:nvSpPr>
        <p:spPr>
          <a:xfrm>
            <a:off x="2386296" y="2442083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两个相减获得</a:t>
            </a:r>
            <a:r>
              <a:rPr lang="en-US" altLang="zh-CN" sz="1200" dirty="0"/>
              <a:t>new drug</a:t>
            </a:r>
            <a:endParaRPr lang="zh-CN" altLang="en-US" sz="1200" dirty="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572D639E-94F0-4B84-BD6A-864ADF048225}"/>
              </a:ext>
            </a:extLst>
          </p:cNvPr>
          <p:cNvSpPr/>
          <p:nvPr/>
        </p:nvSpPr>
        <p:spPr>
          <a:xfrm>
            <a:off x="71729" y="194115"/>
            <a:ext cx="1503318" cy="87917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loss</a:t>
            </a:r>
            <a:endParaRPr lang="zh-CN" altLang="en-US" dirty="0"/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B90739B-2BDD-4D8A-A6A3-86423952E3C8}"/>
              </a:ext>
            </a:extLst>
          </p:cNvPr>
          <p:cNvCxnSpPr>
            <a:stCxn id="88" idx="1"/>
            <a:endCxn id="100" idx="3"/>
          </p:cNvCxnSpPr>
          <p:nvPr/>
        </p:nvCxnSpPr>
        <p:spPr>
          <a:xfrm rot="10800000">
            <a:off x="1575048" y="633703"/>
            <a:ext cx="940135" cy="14091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F4142F70-1344-4345-B1AE-802FADFC7CA8}"/>
              </a:ext>
            </a:extLst>
          </p:cNvPr>
          <p:cNvCxnSpPr>
            <a:stCxn id="87" idx="1"/>
            <a:endCxn id="100" idx="3"/>
          </p:cNvCxnSpPr>
          <p:nvPr/>
        </p:nvCxnSpPr>
        <p:spPr>
          <a:xfrm rot="10800000">
            <a:off x="1575048" y="633703"/>
            <a:ext cx="928801" cy="379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EA3F5B3-5346-4DC9-B5F5-F9ED812E64A8}"/>
              </a:ext>
            </a:extLst>
          </p:cNvPr>
          <p:cNvSpPr txBox="1"/>
          <p:nvPr/>
        </p:nvSpPr>
        <p:spPr>
          <a:xfrm>
            <a:off x="1575046" y="33571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两个相乘之后做和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F4AFF28-1869-4715-B05B-BE2B0D8352E5}"/>
              </a:ext>
            </a:extLst>
          </p:cNvPr>
          <p:cNvSpPr txBox="1"/>
          <p:nvPr/>
        </p:nvSpPr>
        <p:spPr>
          <a:xfrm>
            <a:off x="4420569" y="13125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模型的最终输出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E936857-BB0E-4AF7-8EEE-B0EB0FF50D3D}"/>
              </a:ext>
            </a:extLst>
          </p:cNvPr>
          <p:cNvSpPr txBox="1"/>
          <p:nvPr/>
        </p:nvSpPr>
        <p:spPr>
          <a:xfrm>
            <a:off x="164346" y="42745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模型的输入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7DEAF87-7E1C-42C0-8A82-8156279AC165}"/>
              </a:ext>
            </a:extLst>
          </p:cNvPr>
          <p:cNvSpPr txBox="1"/>
          <p:nvPr/>
        </p:nvSpPr>
        <p:spPr>
          <a:xfrm>
            <a:off x="6799682" y="25186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模型的输入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CA43BBA-34B6-4290-ACC2-73F20F419289}"/>
              </a:ext>
            </a:extLst>
          </p:cNvPr>
          <p:cNvSpPr txBox="1"/>
          <p:nvPr/>
        </p:nvSpPr>
        <p:spPr>
          <a:xfrm>
            <a:off x="81378" y="5206753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NeoDTI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5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57226-C094-4C6B-A9C1-E75A8FEB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2437"/>
            <a:ext cx="2748379" cy="1325563"/>
          </a:xfrm>
        </p:spPr>
        <p:txBody>
          <a:bodyPr/>
          <a:lstStyle/>
          <a:p>
            <a:r>
              <a:rPr lang="en-US" altLang="zh-CN" dirty="0"/>
              <a:t>D-network       </a:t>
            </a:r>
            <a:br>
              <a:rPr lang="en-US" altLang="zh-CN" dirty="0"/>
            </a:br>
            <a:r>
              <a:rPr lang="en-US" altLang="zh-CN" dirty="0"/>
              <a:t>    flow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6D06FF9-4E58-4718-9FD1-5265337C76FD}"/>
              </a:ext>
            </a:extLst>
          </p:cNvPr>
          <p:cNvSpPr/>
          <p:nvPr/>
        </p:nvSpPr>
        <p:spPr>
          <a:xfrm>
            <a:off x="486421" y="3862526"/>
            <a:ext cx="1484421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 data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AE60-73A0-4E87-A1F2-4E046A26BBD2}"/>
              </a:ext>
            </a:extLst>
          </p:cNvPr>
          <p:cNvSpPr/>
          <p:nvPr/>
        </p:nvSpPr>
        <p:spPr>
          <a:xfrm>
            <a:off x="2565646" y="3234431"/>
            <a:ext cx="1484421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 21039*5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6715CC-B4F8-49F1-8F15-1E8B8E1AFBE6}"/>
              </a:ext>
            </a:extLst>
          </p:cNvPr>
          <p:cNvSpPr/>
          <p:nvPr/>
        </p:nvSpPr>
        <p:spPr>
          <a:xfrm>
            <a:off x="2565646" y="4654203"/>
            <a:ext cx="1484421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 21039*1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EC1B79-A0AC-45E1-9830-C34AA061C34F}"/>
              </a:ext>
            </a:extLst>
          </p:cNvPr>
          <p:cNvSpPr/>
          <p:nvPr/>
        </p:nvSpPr>
        <p:spPr>
          <a:xfrm>
            <a:off x="4536490" y="2725446"/>
            <a:ext cx="1470734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Drug 21039*5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AF8099-6639-4C7B-BB95-71A29F6E9037}"/>
              </a:ext>
            </a:extLst>
          </p:cNvPr>
          <p:cNvSpPr/>
          <p:nvPr/>
        </p:nvSpPr>
        <p:spPr>
          <a:xfrm>
            <a:off x="4536490" y="3801862"/>
            <a:ext cx="1470734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Protein 21039*5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882C0B-EC54-4E82-AB51-D601EA70AD5A}"/>
              </a:ext>
            </a:extLst>
          </p:cNvPr>
          <p:cNvSpPr/>
          <p:nvPr/>
        </p:nvSpPr>
        <p:spPr>
          <a:xfrm>
            <a:off x="6507334" y="2772054"/>
            <a:ext cx="1793289" cy="65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Drug 21039*63*100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EA76C-AD2B-49B2-837D-3A5E13EF7558}"/>
              </a:ext>
            </a:extLst>
          </p:cNvPr>
          <p:cNvSpPr/>
          <p:nvPr/>
        </p:nvSpPr>
        <p:spPr>
          <a:xfrm>
            <a:off x="6507334" y="3846251"/>
            <a:ext cx="1793288" cy="65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Protein 21309*26*1000</a:t>
            </a:r>
            <a:endParaRPr lang="zh-CN" altLang="en-US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CD42EFF6-0E97-4D76-9E5E-276BE5AB37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970842" y="3607293"/>
            <a:ext cx="594804" cy="712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31BC9D8-3E4B-46F3-83A3-77B1FC5DE3D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970842" y="4319726"/>
            <a:ext cx="594804" cy="707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5AAF7EC-8B1D-4C8E-97A9-3C009C139F31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050067" y="3098308"/>
            <a:ext cx="486423" cy="508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05A65B73-1E0F-409C-A4CC-9EC138861C2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050067" y="3607293"/>
            <a:ext cx="486423" cy="5674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B2F1B97-4B38-4F41-A61A-0FD04B950926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007224" y="3098308"/>
            <a:ext cx="500110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8EEF47A-4097-413A-ACCB-AF82DCD95D36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007224" y="4174724"/>
            <a:ext cx="500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DA440E7-C499-441A-90C8-649CAE634D42}"/>
              </a:ext>
            </a:extLst>
          </p:cNvPr>
          <p:cNvSpPr txBox="1"/>
          <p:nvPr/>
        </p:nvSpPr>
        <p:spPr>
          <a:xfrm>
            <a:off x="5601490" y="3502668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One hot encoder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2294333-E43B-47E9-83ED-5AD5FBE24A1C}"/>
              </a:ext>
            </a:extLst>
          </p:cNvPr>
          <p:cNvSpPr/>
          <p:nvPr/>
        </p:nvSpPr>
        <p:spPr>
          <a:xfrm>
            <a:off x="8975324" y="3641167"/>
            <a:ext cx="1793288" cy="134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Training generator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B7137F9-55B0-4371-BE00-319C1BE2F961}"/>
              </a:ext>
            </a:extLst>
          </p:cNvPr>
          <p:cNvCxnSpPr>
            <a:stCxn id="8" idx="3"/>
            <a:endCxn id="28" idx="1"/>
          </p:cNvCxnSpPr>
          <p:nvPr/>
        </p:nvCxnSpPr>
        <p:spPr>
          <a:xfrm flipV="1">
            <a:off x="4050067" y="4315130"/>
            <a:ext cx="4925257" cy="711935"/>
          </a:xfrm>
          <a:prstGeom prst="bentConnector3">
            <a:avLst>
              <a:gd name="adj1" fmla="val 93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2A08292A-B2C6-4A19-8845-F382A9D3B64A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>
            <a:off x="8300622" y="4174724"/>
            <a:ext cx="674702" cy="140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62778D9-DCB0-43EE-9A0B-E83156B6CC51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8300623" y="3100527"/>
            <a:ext cx="674701" cy="1214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4A1FAD8-3964-4149-B0F9-C8673043B1B1}"/>
              </a:ext>
            </a:extLst>
          </p:cNvPr>
          <p:cNvSpPr txBox="1"/>
          <p:nvPr/>
        </p:nvSpPr>
        <p:spPr>
          <a:xfrm>
            <a:off x="9309153" y="5122928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Batch size 128</a:t>
            </a:r>
            <a:endParaRPr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24CABB7-35AC-4EEE-86BB-3C70F2E358D7}"/>
              </a:ext>
            </a:extLst>
          </p:cNvPr>
          <p:cNvSpPr/>
          <p:nvPr/>
        </p:nvSpPr>
        <p:spPr>
          <a:xfrm>
            <a:off x="8917616" y="1580227"/>
            <a:ext cx="1908699" cy="1145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1DCNN 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909227-B47C-4B94-88FD-67DCEB53C70B}"/>
              </a:ext>
            </a:extLst>
          </p:cNvPr>
          <p:cNvCxnSpPr>
            <a:stCxn id="28" idx="0"/>
            <a:endCxn id="39" idx="2"/>
          </p:cNvCxnSpPr>
          <p:nvPr/>
        </p:nvCxnSpPr>
        <p:spPr>
          <a:xfrm flipH="1" flipV="1">
            <a:off x="9871966" y="2725446"/>
            <a:ext cx="2" cy="91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13F57F8-8CA7-4086-87F3-5EC0F761CFB0}"/>
              </a:ext>
            </a:extLst>
          </p:cNvPr>
          <p:cNvSpPr/>
          <p:nvPr/>
        </p:nvSpPr>
        <p:spPr>
          <a:xfrm>
            <a:off x="6507334" y="51946"/>
            <a:ext cx="1358282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Drug output 128x128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D4108C8-9DB3-4C7C-B92C-0F4AF33F7C03}"/>
              </a:ext>
            </a:extLst>
          </p:cNvPr>
          <p:cNvSpPr/>
          <p:nvPr/>
        </p:nvSpPr>
        <p:spPr>
          <a:xfrm>
            <a:off x="6507334" y="1024346"/>
            <a:ext cx="1358282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Protein output 128x256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18B903A-8D95-4556-B376-0B5FA3D262F7}"/>
              </a:ext>
            </a:extLst>
          </p:cNvPr>
          <p:cNvSpPr/>
          <p:nvPr/>
        </p:nvSpPr>
        <p:spPr>
          <a:xfrm>
            <a:off x="8946470" y="565369"/>
            <a:ext cx="1850992" cy="65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44801D-7170-4E4B-A78C-8E3BFF82A04E}"/>
              </a:ext>
            </a:extLst>
          </p:cNvPr>
          <p:cNvCxnSpPr>
            <a:stCxn id="39" idx="0"/>
            <a:endCxn id="45" idx="2"/>
          </p:cNvCxnSpPr>
          <p:nvPr/>
        </p:nvCxnSpPr>
        <p:spPr>
          <a:xfrm flipV="1">
            <a:off x="9871966" y="1217140"/>
            <a:ext cx="0" cy="36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EC7D43B6-D307-4D0B-B6FC-722289FB7AF6}"/>
              </a:ext>
            </a:extLst>
          </p:cNvPr>
          <p:cNvCxnSpPr>
            <a:stCxn id="45" idx="1"/>
            <a:endCxn id="44" idx="3"/>
          </p:cNvCxnSpPr>
          <p:nvPr/>
        </p:nvCxnSpPr>
        <p:spPr>
          <a:xfrm rot="10800000" flipV="1">
            <a:off x="7865616" y="891255"/>
            <a:ext cx="1080854" cy="528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658293C-4808-4E0E-8824-6301F0E6979C}"/>
              </a:ext>
            </a:extLst>
          </p:cNvPr>
          <p:cNvCxnSpPr>
            <a:stCxn id="45" idx="1"/>
            <a:endCxn id="43" idx="3"/>
          </p:cNvCxnSpPr>
          <p:nvPr/>
        </p:nvCxnSpPr>
        <p:spPr>
          <a:xfrm rot="10800000">
            <a:off x="7865616" y="447003"/>
            <a:ext cx="1080854" cy="444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C019FDB-1EAC-47E3-A596-5FF0727DEF2F}"/>
              </a:ext>
            </a:extLst>
          </p:cNvPr>
          <p:cNvSpPr/>
          <p:nvPr/>
        </p:nvSpPr>
        <p:spPr>
          <a:xfrm>
            <a:off x="4259062" y="533272"/>
            <a:ext cx="1358282" cy="85403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</a:t>
            </a:r>
            <a:r>
              <a:rPr lang="en-US" altLang="zh-CN" dirty="0"/>
              <a:t>output 128x1</a:t>
            </a:r>
            <a:endParaRPr lang="zh-CN" altLang="en-US" dirty="0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ED481599-7172-48D7-B5C6-60083BA1D4A1}"/>
              </a:ext>
            </a:extLst>
          </p:cNvPr>
          <p:cNvCxnSpPr>
            <a:stCxn id="43" idx="1"/>
            <a:endCxn id="61" idx="3"/>
          </p:cNvCxnSpPr>
          <p:nvPr/>
        </p:nvCxnSpPr>
        <p:spPr>
          <a:xfrm rot="10800000" flipV="1">
            <a:off x="5617344" y="447003"/>
            <a:ext cx="889990" cy="513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F122F015-96D1-4E93-8BFA-C7C57805BA50}"/>
              </a:ext>
            </a:extLst>
          </p:cNvPr>
          <p:cNvCxnSpPr>
            <a:stCxn id="44" idx="1"/>
            <a:endCxn id="61" idx="3"/>
          </p:cNvCxnSpPr>
          <p:nvPr/>
        </p:nvCxnSpPr>
        <p:spPr>
          <a:xfrm rot="10800000">
            <a:off x="5617344" y="960289"/>
            <a:ext cx="889990" cy="45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5E4C4835-6388-47E8-A627-B2F3FEF75C7C}"/>
              </a:ext>
            </a:extLst>
          </p:cNvPr>
          <p:cNvSpPr/>
          <p:nvPr/>
        </p:nvSpPr>
        <p:spPr>
          <a:xfrm>
            <a:off x="4324719" y="1625811"/>
            <a:ext cx="1226968" cy="74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 128x1</a:t>
            </a:r>
            <a:endParaRPr lang="zh-CN" altLang="en-US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616533C-712E-433F-96F0-64B1AE4244F2}"/>
              </a:ext>
            </a:extLst>
          </p:cNvPr>
          <p:cNvCxnSpPr>
            <a:cxnSpLocks/>
            <a:stCxn id="28" idx="3"/>
          </p:cNvCxnSpPr>
          <p:nvPr/>
        </p:nvCxnSpPr>
        <p:spPr>
          <a:xfrm flipH="1" flipV="1">
            <a:off x="5551692" y="1918900"/>
            <a:ext cx="5216920" cy="2396230"/>
          </a:xfrm>
          <a:prstGeom prst="bentConnector3">
            <a:avLst>
              <a:gd name="adj1" fmla="val -11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74A49DF3-ABB8-4D1E-BF98-B3383161DD3B}"/>
              </a:ext>
            </a:extLst>
          </p:cNvPr>
          <p:cNvSpPr/>
          <p:nvPr/>
        </p:nvSpPr>
        <p:spPr>
          <a:xfrm>
            <a:off x="2565646" y="1155329"/>
            <a:ext cx="1226968" cy="7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loss</a:t>
            </a:r>
            <a:endParaRPr lang="zh-CN" altLang="en-US" dirty="0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444A6F66-A864-44E0-9BE9-9C4B72929B26}"/>
              </a:ext>
            </a:extLst>
          </p:cNvPr>
          <p:cNvCxnSpPr>
            <a:stCxn id="61" idx="1"/>
            <a:endCxn id="77" idx="3"/>
          </p:cNvCxnSpPr>
          <p:nvPr/>
        </p:nvCxnSpPr>
        <p:spPr>
          <a:xfrm rot="10800000" flipV="1">
            <a:off x="3792614" y="960289"/>
            <a:ext cx="466448" cy="567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167992B5-E69F-426D-8F63-D40F641739FC}"/>
              </a:ext>
            </a:extLst>
          </p:cNvPr>
          <p:cNvCxnSpPr>
            <a:stCxn id="68" idx="1"/>
            <a:endCxn id="77" idx="3"/>
          </p:cNvCxnSpPr>
          <p:nvPr/>
        </p:nvCxnSpPr>
        <p:spPr>
          <a:xfrm rot="10800000">
            <a:off x="3792615" y="1528191"/>
            <a:ext cx="532105" cy="470482"/>
          </a:xfrm>
          <a:prstGeom prst="bentConnector3">
            <a:avLst>
              <a:gd name="adj1" fmla="val 56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52A889B1-5821-4BC9-A03A-85F515104480}"/>
              </a:ext>
            </a:extLst>
          </p:cNvPr>
          <p:cNvSpPr txBox="1"/>
          <p:nvPr/>
        </p:nvSpPr>
        <p:spPr>
          <a:xfrm>
            <a:off x="182362" y="174317"/>
            <a:ext cx="17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Dataset: DAVIS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49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165</Words>
  <Application>Microsoft Office PowerPoint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NeoDTI</vt:lpstr>
      <vt:lpstr>N-network      flow</vt:lpstr>
      <vt:lpstr>D-network           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NeoDTI</dc:title>
  <dc:creator>周士博</dc:creator>
  <cp:lastModifiedBy>周士博</cp:lastModifiedBy>
  <cp:revision>31</cp:revision>
  <dcterms:created xsi:type="dcterms:W3CDTF">2022-01-20T09:55:39Z</dcterms:created>
  <dcterms:modified xsi:type="dcterms:W3CDTF">2022-01-21T10:17:33Z</dcterms:modified>
</cp:coreProperties>
</file>