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Hino Nacional</a:t>
            </a:r>
            <a:br>
              <a:rPr lang="en-US"/>
            </a:br>
            <a:br>
              <a:rPr lang="en-US"/>
            </a:br>
            <a:r>
              <a:rPr lang="en-US" sz="2200"/>
              <a:t>Letra:Joaquim Osório Duque Estrada (1870 – 1927)</a:t>
            </a:r>
            <a:br>
              <a:rPr lang="en-US" sz="2200"/>
            </a:br>
            <a:br>
              <a:rPr lang="en-US" sz="2200"/>
            </a:br>
            <a:r>
              <a:rPr lang="en-US" sz="2200"/>
              <a:t>Musica:Francisco Manuel da Silva (1795-1865) </a:t>
            </a:r>
            <a:endParaRPr lang="en-US" sz="2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30000"/>
              </a:lnSpc>
            </a:pPr>
            <a:r>
              <a:rPr lang="pt-BR" altLang="en-US" sz="2000"/>
              <a:t>Ouviram do Ipiranga, às margens plácidas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De um povo heroico, o brado retumbante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E o Sol da liberdade, em raios fúlgidos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Brilhou no céu da pátria nesse instante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Se o penhor dessa igualdade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Conseguimos conquistar com braço forte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Em teu seio, ó liberdade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Desafia o nosso peito a própria morte!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Ó, Pátria amada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Idolatrada</a:t>
            </a:r>
            <a:endParaRPr lang="pt-BR" altLang="en-US" sz="2000"/>
          </a:p>
          <a:p>
            <a:pPr>
              <a:lnSpc>
                <a:spcPct val="30000"/>
              </a:lnSpc>
            </a:pPr>
            <a:endParaRPr lang="pt-BR" altLang="en-US" sz="2000"/>
          </a:p>
          <a:p>
            <a:pPr>
              <a:lnSpc>
                <a:spcPct val="30000"/>
              </a:lnSpc>
            </a:pPr>
            <a:r>
              <a:rPr lang="pt-BR" altLang="en-US" sz="2000"/>
              <a:t>Salve! Salve!</a:t>
            </a:r>
            <a:endParaRPr lang="pt-BR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0000"/>
              </a:lnSpc>
            </a:pPr>
            <a:r>
              <a:rPr lang="pt-BR" altLang="en-US" sz="2000"/>
              <a:t>Brasil, um sonho intenso, um raio vívido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De amor e de esperança, à terra desce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Se em teu formoso céu, risonho e límpido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A imagem do Cruzeiro resplandece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Gigante pela própria natureza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És belo, és forte, impávido colosso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E o teu futuro espelha essa grandeza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Terra adorada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Entre outras mil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És tu, Brasil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Ó, Pátria amada!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Dos filhos deste solo, és mãe gentil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Pátria amada</a:t>
            </a:r>
            <a:endParaRPr lang="pt-BR" altLang="en-US" sz="2000"/>
          </a:p>
          <a:p>
            <a:pPr>
              <a:lnSpc>
                <a:spcPct val="10000"/>
              </a:lnSpc>
            </a:pPr>
            <a:endParaRPr lang="pt-BR" altLang="en-US" sz="2000"/>
          </a:p>
          <a:p>
            <a:pPr>
              <a:lnSpc>
                <a:spcPct val="10000"/>
              </a:lnSpc>
            </a:pPr>
            <a:r>
              <a:rPr lang="pt-BR" altLang="en-US" sz="2000"/>
              <a:t>Brasil!</a:t>
            </a:r>
            <a:endParaRPr lang="pt-BR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40000"/>
              </a:lnSpc>
            </a:pPr>
            <a:r>
              <a:rPr lang="pt-BR" altLang="en-US" sz="2000"/>
              <a:t>Deitado eternamente em berço esplêndido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Ao som do mar e à luz do céu profundo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Fulguras, ó Brasil, florão da América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Iluminado ao Sol do Novo Mundo!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Do que a terra, mais garrida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Teus risonhos, lindos campos têm mais flores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Nossos bosques têm mais vida</a:t>
            </a:r>
            <a:endParaRPr lang="pt-BR" altLang="en-US" sz="2000"/>
          </a:p>
          <a:p>
            <a:pPr>
              <a:lnSpc>
                <a:spcPct val="40000"/>
              </a:lnSpc>
            </a:pPr>
            <a:endParaRPr lang="pt-BR" altLang="en-US" sz="2000"/>
          </a:p>
          <a:p>
            <a:pPr>
              <a:lnSpc>
                <a:spcPct val="40000"/>
              </a:lnSpc>
            </a:pPr>
            <a:r>
              <a:rPr lang="pt-BR" altLang="en-US" sz="2000"/>
              <a:t>Nossa vida, no teu seio, mais amores</a:t>
            </a:r>
            <a:endParaRPr lang="pt-BR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30000"/>
              </a:lnSpc>
            </a:pPr>
            <a:r>
              <a:rPr lang="pt-BR" altLang="en-US" sz="2400"/>
              <a:t>Deitado eternamente em berço esplêndido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Ao som do mar e à luz do céu profundo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Fulguras, ó Brasil, florão da América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Iluminado ao Sol do Novo Mundo!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Do que a terra, mais garrida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Teus risonhos, lindos campos têm mais flores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Nossos bosques têm mais vida</a:t>
            </a:r>
            <a:endParaRPr lang="pt-BR" altLang="en-US" sz="2400"/>
          </a:p>
          <a:p>
            <a:pPr>
              <a:lnSpc>
                <a:spcPct val="30000"/>
              </a:lnSpc>
            </a:pPr>
            <a:endParaRPr lang="pt-BR" altLang="en-US" sz="2400"/>
          </a:p>
          <a:p>
            <a:pPr>
              <a:lnSpc>
                <a:spcPct val="30000"/>
              </a:lnSpc>
            </a:pPr>
            <a:r>
              <a:rPr lang="pt-BR" altLang="en-US" sz="2400"/>
              <a:t>Nossa vida, no teu seio, mais amores</a:t>
            </a:r>
            <a:endParaRPr lang="pt-B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WPS Presentation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fabri</cp:lastModifiedBy>
  <cp:revision>2</cp:revision>
  <dcterms:created xsi:type="dcterms:W3CDTF">2021-01-21T20:56:08Z</dcterms:created>
  <dcterms:modified xsi:type="dcterms:W3CDTF">2021-01-21T21:15:46Z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1046-11.2.0.9937</vt:lpwstr>
  </property>
</Properties>
</file>