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9CC6E3A-CAEC-4E11-84C7-5862CC95CEA4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963B1CF-2342-4E90-9420-9CC6F5F0F92F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b="1" dirty="0">
                <a:latin typeface="Times New Roman" pitchFamily="18" charset="0"/>
                <a:cs typeface="Times New Roman" pitchFamily="18" charset="0"/>
              </a:rPr>
              <a:t>HINO DOS BRAVOS!</a:t>
            </a:r>
          </a:p>
        </p:txBody>
      </p:sp>
    </p:spTree>
    <p:extLst>
      <p:ext uri="{BB962C8B-B14F-4D97-AF65-F5344CB8AC3E}">
        <p14:creationId xmlns:p14="http://schemas.microsoft.com/office/powerpoint/2010/main" val="2104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8800" dirty="0">
                <a:latin typeface="Times New Roman" pitchFamily="18" charset="0"/>
                <a:cs typeface="Times New Roman" pitchFamily="18" charset="0"/>
              </a:rPr>
              <a:t>BRAVOS!</a:t>
            </a:r>
          </a:p>
          <a:p>
            <a:pPr marL="0" indent="0" algn="ctr">
              <a:buNone/>
            </a:pPr>
            <a:r>
              <a:rPr lang="pt-BR" sz="8800" dirty="0">
                <a:latin typeface="Times New Roman" pitchFamily="18" charset="0"/>
                <a:cs typeface="Times New Roman" pitchFamily="18" charset="0"/>
              </a:rPr>
              <a:t>BRAVOS!</a:t>
            </a:r>
          </a:p>
          <a:p>
            <a:pPr marL="0" indent="0" algn="ctr">
              <a:buNone/>
            </a:pPr>
            <a:r>
              <a:rPr lang="pt-BR" sz="8800" dirty="0">
                <a:latin typeface="Times New Roman" pitchFamily="18" charset="0"/>
                <a:cs typeface="Times New Roman" pitchFamily="18" charset="0"/>
              </a:rPr>
              <a:t>BRAVOS!</a:t>
            </a:r>
          </a:p>
          <a:p>
            <a:pPr marL="0" indent="0" algn="ctr">
              <a:buNone/>
            </a:pPr>
            <a:endParaRPr lang="pt-BR" sz="5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pt-BR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6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Guerreiros fortes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Bravos de coração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Eu não temo a morte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Vou cumprir minha missão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Deus a nossa frente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Pátria amada eu honrarei</a:t>
            </a:r>
          </a:p>
        </p:txBody>
      </p:sp>
    </p:spTree>
    <p:extLst>
      <p:ext uri="{BB962C8B-B14F-4D97-AF65-F5344CB8AC3E}">
        <p14:creationId xmlns:p14="http://schemas.microsoft.com/office/powerpoint/2010/main" val="10828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COMUNHÃO!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CUIDADO!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CARÁTER!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COMPROMISSO!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E CRESCIMENTO TEREI.</a:t>
            </a:r>
          </a:p>
        </p:txBody>
      </p:sp>
    </p:spTree>
    <p:extLst>
      <p:ext uri="{BB962C8B-B14F-4D97-AF65-F5344CB8AC3E}">
        <p14:creationId xmlns:p14="http://schemas.microsoft.com/office/powerpoint/2010/main" val="358072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400" dirty="0">
                <a:latin typeface="Times New Roman" pitchFamily="18" charset="0"/>
                <a:cs typeface="Times New Roman" pitchFamily="18" charset="0"/>
              </a:rPr>
              <a:t>Manifestando a glória dos céus</a:t>
            </a:r>
          </a:p>
          <a:p>
            <a:pPr marL="0" indent="0" algn="ctr">
              <a:buNone/>
            </a:pPr>
            <a:r>
              <a:rPr lang="pt-BR" sz="4400" dirty="0">
                <a:latin typeface="Times New Roman" pitchFamily="18" charset="0"/>
                <a:cs typeface="Times New Roman" pitchFamily="18" charset="0"/>
              </a:rPr>
              <a:t>Em atos de justiça</a:t>
            </a:r>
          </a:p>
          <a:p>
            <a:pPr marL="0" indent="0" algn="ctr">
              <a:buNone/>
            </a:pPr>
            <a:r>
              <a:rPr lang="pt-BR" sz="4400" dirty="0">
                <a:latin typeface="Times New Roman" pitchFamily="18" charset="0"/>
                <a:cs typeface="Times New Roman" pitchFamily="18" charset="0"/>
              </a:rPr>
              <a:t>Alcançando os perdidos</a:t>
            </a:r>
          </a:p>
          <a:p>
            <a:pPr marL="0" indent="0" algn="ctr">
              <a:buNone/>
            </a:pPr>
            <a:r>
              <a:rPr lang="pt-BR" sz="4400" dirty="0">
                <a:latin typeface="Times New Roman" pitchFamily="18" charset="0"/>
                <a:cs typeface="Times New Roman" pitchFamily="18" charset="0"/>
              </a:rPr>
              <a:t>Restaurando muitas vidas</a:t>
            </a:r>
          </a:p>
          <a:p>
            <a:pPr marL="0" indent="0" algn="ctr">
              <a:buNone/>
            </a:pPr>
            <a:r>
              <a:rPr lang="pt-BR" sz="4400" dirty="0">
                <a:latin typeface="Times New Roman" pitchFamily="18" charset="0"/>
                <a:cs typeface="Times New Roman" pitchFamily="18" charset="0"/>
              </a:rPr>
              <a:t>Honra a Deus, aos Pais e o próximo</a:t>
            </a:r>
          </a:p>
          <a:p>
            <a:pPr marL="0" indent="0" algn="ctr">
              <a:buNone/>
            </a:pPr>
            <a:r>
              <a:rPr lang="pt-BR" sz="4400" dirty="0">
                <a:latin typeface="Times New Roman" pitchFamily="18" charset="0"/>
                <a:cs typeface="Times New Roman" pitchFamily="18" charset="0"/>
              </a:rPr>
              <a:t>Meu dever irei lutar</a:t>
            </a:r>
          </a:p>
        </p:txBody>
      </p:sp>
    </p:spTree>
    <p:extLst>
      <p:ext uri="{BB962C8B-B14F-4D97-AF65-F5344CB8AC3E}">
        <p14:creationId xmlns:p14="http://schemas.microsoft.com/office/powerpoint/2010/main" val="425716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BRAVOS! 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NA TERRA!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NOS CÉUS!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MAIS UMA ESTRELA  A BRILHAR.</a:t>
            </a:r>
          </a:p>
        </p:txBody>
      </p:sp>
    </p:spTree>
    <p:extLst>
      <p:ext uri="{BB962C8B-B14F-4D97-AF65-F5344CB8AC3E}">
        <p14:creationId xmlns:p14="http://schemas.microsoft.com/office/powerpoint/2010/main" val="3403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Guerreiros fortes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Bravos de coração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Eu não temo a morte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Vou cumprir minha missão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Deus a nossa frente</a:t>
            </a:r>
          </a:p>
          <a:p>
            <a:pPr marL="0" indent="0" algn="ctr">
              <a:buNone/>
            </a:pPr>
            <a:r>
              <a:rPr lang="pt-BR" sz="4800" dirty="0">
                <a:latin typeface="Times New Roman" pitchFamily="18" charset="0"/>
                <a:cs typeface="Times New Roman" pitchFamily="18" charset="0"/>
              </a:rPr>
              <a:t>Pátria amada eu honrarei</a:t>
            </a:r>
          </a:p>
        </p:txBody>
      </p:sp>
    </p:spTree>
    <p:extLst>
      <p:ext uri="{BB962C8B-B14F-4D97-AF65-F5344CB8AC3E}">
        <p14:creationId xmlns:p14="http://schemas.microsoft.com/office/powerpoint/2010/main" val="259277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COMUNHÃO!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CUIDADO!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CARÁTER!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COMPROMISSO!</a:t>
            </a:r>
          </a:p>
          <a:p>
            <a:pPr marL="0" indent="0" algn="ctr">
              <a:buNone/>
            </a:pPr>
            <a:r>
              <a:rPr lang="pt-BR" sz="5400" dirty="0">
                <a:latin typeface="Times New Roman" pitchFamily="18" charset="0"/>
                <a:cs typeface="Times New Roman" pitchFamily="18" charset="0"/>
              </a:rPr>
              <a:t>E CRESCIMENTO TEREI.</a:t>
            </a:r>
          </a:p>
        </p:txBody>
      </p:sp>
    </p:spTree>
    <p:extLst>
      <p:ext uri="{BB962C8B-B14F-4D97-AF65-F5344CB8AC3E}">
        <p14:creationId xmlns:p14="http://schemas.microsoft.com/office/powerpoint/2010/main" val="409315189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</TotalTime>
  <Words>120</Words>
  <Application>Microsoft Office PowerPoint</Application>
  <PresentationFormat>Apresentação na tela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Horizonte</vt:lpstr>
      <vt:lpstr>HINO DOS BRAVOS!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HINO DOS BRAVOS!</dc:title>
  <dc:creator>Usuário do Windows</dc:creator>
  <cp:lastModifiedBy>Usuário do Windows</cp:lastModifiedBy>
  <cp:revision>4</cp:revision>
  <dcterms:created xsi:type="dcterms:W3CDTF">2020-03-12T16:55:33Z</dcterms:created>
  <dcterms:modified xsi:type="dcterms:W3CDTF">2020-03-14T13:40:21Z</dcterms:modified>
</cp:coreProperties>
</file>