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4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D714-4E0C-4F5D-BBDB-ADAD4AEAB3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F16C-538C-4983-AD4E-82BC450E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2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D714-4E0C-4F5D-BBDB-ADAD4AEAB3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F16C-538C-4983-AD4E-82BC450E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5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D714-4E0C-4F5D-BBDB-ADAD4AEAB3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F16C-538C-4983-AD4E-82BC450E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6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D714-4E0C-4F5D-BBDB-ADAD4AEAB3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F16C-538C-4983-AD4E-82BC450E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1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D714-4E0C-4F5D-BBDB-ADAD4AEAB3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F16C-538C-4983-AD4E-82BC450E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4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D714-4E0C-4F5D-BBDB-ADAD4AEAB3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F16C-538C-4983-AD4E-82BC450E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9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D714-4E0C-4F5D-BBDB-ADAD4AEAB3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F16C-538C-4983-AD4E-82BC450E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8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D714-4E0C-4F5D-BBDB-ADAD4AEAB3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F16C-538C-4983-AD4E-82BC450E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6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D714-4E0C-4F5D-BBDB-ADAD4AEAB3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F16C-538C-4983-AD4E-82BC450E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D714-4E0C-4F5D-BBDB-ADAD4AEAB3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F16C-538C-4983-AD4E-82BC450E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D714-4E0C-4F5D-BBDB-ADAD4AEAB3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F16C-538C-4983-AD4E-82BC450E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3D714-4E0C-4F5D-BBDB-ADAD4AEAB3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4F16C-538C-4983-AD4E-82BC450E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6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 How to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6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6382" y="3038763"/>
            <a:ext cx="1997364" cy="74814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Simulate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55611" y="3038763"/>
            <a:ext cx="1997364" cy="74814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Prepare data for training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34840" y="3038763"/>
            <a:ext cx="1997364" cy="74814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 neural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14069" y="3038763"/>
            <a:ext cx="1997364" cy="74814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Prepare test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93300" y="3038763"/>
            <a:ext cx="1997364" cy="74814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Segment using trained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373746" y="3251198"/>
            <a:ext cx="381865" cy="323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752975" y="3223487"/>
            <a:ext cx="381865" cy="323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132204" y="3251198"/>
            <a:ext cx="381865" cy="323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9511433" y="3251197"/>
            <a:ext cx="381865" cy="323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7072" y="2844786"/>
            <a:ext cx="258619" cy="258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614757" y="2844786"/>
            <a:ext cx="258619" cy="258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005530" y="2844786"/>
            <a:ext cx="258619" cy="258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396303" y="2844786"/>
            <a:ext cx="258619" cy="258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9763990" y="2844786"/>
            <a:ext cx="258619" cy="258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1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455" y="245053"/>
            <a:ext cx="10515600" cy="6231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Simulation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274618"/>
            <a:ext cx="760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Define batch for simulation (inside batch folder, bXX.csv, XX is batch number)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2820" r="48590" b="8576"/>
          <a:stretch/>
        </p:blipFill>
        <p:spPr>
          <a:xfrm>
            <a:off x="5562467" y="2614392"/>
            <a:ext cx="4378704" cy="32867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10400" y="2245060"/>
            <a:ext cx="194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microscPSFmod.py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957599"/>
            <a:ext cx="320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Define microscope parameter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5533" y="2591266"/>
            <a:ext cx="310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Define simulation parameter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13565" r="50364" b="73635"/>
          <a:stretch/>
        </p:blipFill>
        <p:spPr>
          <a:xfrm>
            <a:off x="496455" y="4083583"/>
            <a:ext cx="3830038" cy="5555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32666" r="65000" b="56963"/>
          <a:stretch/>
        </p:blipFill>
        <p:spPr>
          <a:xfrm>
            <a:off x="556581" y="5452979"/>
            <a:ext cx="3709785" cy="6182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76056" y="3449916"/>
            <a:ext cx="2835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generator_batch_parallel.py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Elbow Connector 13"/>
          <p:cNvCxnSpPr>
            <a:stCxn id="8" idx="3"/>
            <a:endCxn id="3" idx="0"/>
          </p:cNvCxnSpPr>
          <p:nvPr/>
        </p:nvCxnSpPr>
        <p:spPr>
          <a:xfrm>
            <a:off x="3814067" y="2142265"/>
            <a:ext cx="4169484" cy="102795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12" idx="3"/>
          </p:cNvCxnSpPr>
          <p:nvPr/>
        </p:nvCxnSpPr>
        <p:spPr>
          <a:xfrm>
            <a:off x="3711063" y="2775932"/>
            <a:ext cx="12700" cy="858650"/>
          </a:xfrm>
          <a:prstGeom prst="bentConnector3">
            <a:avLst>
              <a:gd name="adj1" fmla="val 180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5141" y="3836025"/>
            <a:ext cx="2125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Number of CPU to be used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46004" y="5019418"/>
            <a:ext cx="4197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Batch number and number of sample need to generate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306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455" y="245053"/>
            <a:ext cx="10515600" cy="6231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Simulation: Expected output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333" t="19185" r="35583" b="34296"/>
          <a:stretch/>
        </p:blipFill>
        <p:spPr>
          <a:xfrm>
            <a:off x="1424648" y="2651760"/>
            <a:ext cx="5774601" cy="30784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20240" y="2282428"/>
            <a:ext cx="443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Folder: output/XX, where XX is batch number</a:t>
            </a:r>
            <a:endParaRPr lang="en-US" dirty="0"/>
          </a:p>
        </p:txBody>
      </p:sp>
      <p:cxnSp>
        <p:nvCxnSpPr>
          <p:cNvPr id="17" name="Elbow Connector 16"/>
          <p:cNvCxnSpPr>
            <a:endCxn id="5" idx="3"/>
          </p:cNvCxnSpPr>
          <p:nvPr/>
        </p:nvCxnSpPr>
        <p:spPr>
          <a:xfrm rot="10800000">
            <a:off x="7199249" y="4191001"/>
            <a:ext cx="1843154" cy="84836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25705" y="4854699"/>
            <a:ext cx="188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Microscopy image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02185" y="2651760"/>
            <a:ext cx="180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Segmentation GT</a:t>
            </a:r>
            <a:endParaRPr lang="en-US" dirty="0"/>
          </a:p>
        </p:txBody>
      </p:sp>
      <p:cxnSp>
        <p:nvCxnSpPr>
          <p:cNvPr id="22" name="Elbow Connector 21"/>
          <p:cNvCxnSpPr>
            <a:stCxn id="21" idx="1"/>
          </p:cNvCxnSpPr>
          <p:nvPr/>
        </p:nvCxnSpPr>
        <p:spPr>
          <a:xfrm rot="10800000" flipV="1">
            <a:off x="3616963" y="2836425"/>
            <a:ext cx="5285223" cy="3454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3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455" y="245053"/>
            <a:ext cx="10515600" cy="6231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Prepare Data for Training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1360" y="1053068"/>
            <a:ext cx="558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Folder: </a:t>
            </a:r>
            <a:r>
              <a:rPr lang="en-US" dirty="0" smtClean="0"/>
              <a:t>5. Data Preparation and Training/data preparation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1360" y="1607249"/>
            <a:ext cx="6824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You need “output” folder generated by simulator to be copied here</a:t>
            </a:r>
          </a:p>
          <a:p>
            <a:pPr marL="342900" indent="-342900">
              <a:buAutoNum type="arabicPeriod"/>
            </a:pPr>
            <a:r>
              <a:rPr lang="en-US" dirty="0" smtClean="0"/>
              <a:t>Change the parameters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8576" r="41795" b="38888"/>
          <a:stretch/>
        </p:blipFill>
        <p:spPr>
          <a:xfrm>
            <a:off x="795251" y="3177276"/>
            <a:ext cx="9061067" cy="10977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251" y="2807944"/>
            <a:ext cx="189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data_generator.py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89749" y="2023114"/>
            <a:ext cx="336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Batch size given during simulation</a:t>
            </a:r>
          </a:p>
          <a:p>
            <a:r>
              <a:rPr lang="en-US" dirty="0" smtClean="0"/>
              <a:t>Number of batches in simulation</a:t>
            </a:r>
            <a:endParaRPr lang="en-US" dirty="0"/>
          </a:p>
        </p:txBody>
      </p:sp>
      <p:cxnSp>
        <p:nvCxnSpPr>
          <p:cNvPr id="13" name="Elbow Connector 12"/>
          <p:cNvCxnSpPr>
            <a:stCxn id="12" idx="1"/>
            <a:endCxn id="4" idx="0"/>
          </p:cNvCxnSpPr>
          <p:nvPr/>
        </p:nvCxnSpPr>
        <p:spPr>
          <a:xfrm rot="10800000" flipV="1">
            <a:off x="5325785" y="2346280"/>
            <a:ext cx="3363964" cy="830996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1360" y="4729018"/>
            <a:ext cx="179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 output: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59345" y="5310909"/>
            <a:ext cx="981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Inside data folder, two folders (image and segmented) containing 256x256 image and segmentation GT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185" y="5652714"/>
            <a:ext cx="1008978" cy="10089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275" y="5652715"/>
            <a:ext cx="1008978" cy="100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9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455" y="245053"/>
            <a:ext cx="10515600" cy="6231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the Network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1360" y="1053068"/>
            <a:ext cx="446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Folder: </a:t>
            </a:r>
            <a:r>
              <a:rPr lang="en-US" dirty="0" smtClean="0"/>
              <a:t>5. Data Preparation and Training/train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1360" y="1607249"/>
            <a:ext cx="9798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You need “image” and “segment” folder generated by previous step to be copied inside “</a:t>
            </a:r>
            <a:r>
              <a:rPr lang="en-US" dirty="0" err="1" smtClean="0"/>
              <a:t>datatrain</a:t>
            </a:r>
            <a:r>
              <a:rPr lang="en-US" dirty="0" smtClean="0"/>
              <a:t>”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 folder “train” and “</a:t>
            </a:r>
            <a:r>
              <a:rPr lang="en-US" dirty="0" err="1" smtClean="0"/>
              <a:t>val</a:t>
            </a:r>
            <a:r>
              <a:rPr lang="en-US" dirty="0" smtClean="0"/>
              <a:t>” inside </a:t>
            </a:r>
            <a:r>
              <a:rPr lang="en-US" dirty="0" smtClean="0"/>
              <a:t>image” and “segment” folder </a:t>
            </a:r>
          </a:p>
          <a:p>
            <a:pPr marL="342900" indent="-342900">
              <a:buAutoNum type="arabicPeriod"/>
            </a:pPr>
            <a:r>
              <a:rPr lang="en-US" dirty="0" smtClean="0"/>
              <a:t>Split the data into train and validation set</a:t>
            </a:r>
          </a:p>
          <a:p>
            <a:pPr marL="342900" indent="-342900">
              <a:buAutoNum type="arabicPeriod"/>
            </a:pPr>
            <a:r>
              <a:rPr lang="en-US" dirty="0" smtClean="0"/>
              <a:t>Change the parameters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7106" y="3129417"/>
            <a:ext cx="15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train_UNet.py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1" y="2737810"/>
            <a:ext cx="336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EPOCHS in line 217</a:t>
            </a:r>
            <a:endParaRPr lang="en-US" dirty="0"/>
          </a:p>
        </p:txBody>
      </p:sp>
      <p:cxnSp>
        <p:nvCxnSpPr>
          <p:cNvPr id="13" name="Elbow Connector 12"/>
          <p:cNvCxnSpPr>
            <a:endCxn id="5" idx="0"/>
          </p:cNvCxnSpPr>
          <p:nvPr/>
        </p:nvCxnSpPr>
        <p:spPr>
          <a:xfrm rot="10800000" flipV="1">
            <a:off x="2736736" y="2922199"/>
            <a:ext cx="1835265" cy="625271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05553" y="5346079"/>
            <a:ext cx="179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 output: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9852" r="75500" b="55926"/>
          <a:stretch/>
        </p:blipFill>
        <p:spPr>
          <a:xfrm>
            <a:off x="496455" y="3547471"/>
            <a:ext cx="4480560" cy="1463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30592" r="64167" b="58000"/>
          <a:stretch/>
        </p:blipFill>
        <p:spPr>
          <a:xfrm>
            <a:off x="5989036" y="3668528"/>
            <a:ext cx="5401425" cy="96723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647547" y="2944442"/>
            <a:ext cx="3360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Transfer learning:</a:t>
            </a:r>
          </a:p>
          <a:p>
            <a:r>
              <a:rPr lang="en-US" dirty="0" smtClean="0"/>
              <a:t>Copy previously trained model here and uncheck line 242</a:t>
            </a:r>
            <a:endParaRPr lang="en-US" dirty="0"/>
          </a:p>
        </p:txBody>
      </p:sp>
      <p:cxnSp>
        <p:nvCxnSpPr>
          <p:cNvPr id="21" name="Elbow Connector 20"/>
          <p:cNvCxnSpPr/>
          <p:nvPr/>
        </p:nvCxnSpPr>
        <p:spPr>
          <a:xfrm rot="10800000" flipV="1">
            <a:off x="6812282" y="3128831"/>
            <a:ext cx="1835265" cy="625271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40222" r="39667" b="50148"/>
          <a:stretch/>
        </p:blipFill>
        <p:spPr>
          <a:xfrm>
            <a:off x="568351" y="5774447"/>
            <a:ext cx="9226665" cy="82836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651904" y="5041143"/>
            <a:ext cx="373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Saved model as defined in line 272</a:t>
            </a:r>
            <a:endParaRPr lang="en-US" dirty="0"/>
          </a:p>
        </p:txBody>
      </p:sp>
      <p:cxnSp>
        <p:nvCxnSpPr>
          <p:cNvPr id="25" name="Elbow Connector 24"/>
          <p:cNvCxnSpPr/>
          <p:nvPr/>
        </p:nvCxnSpPr>
        <p:spPr>
          <a:xfrm rot="10800000" flipV="1">
            <a:off x="5816639" y="5225532"/>
            <a:ext cx="1835265" cy="625271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2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455" y="245053"/>
            <a:ext cx="10515600" cy="6231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Prepare Test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1360" y="1053068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Folder: </a:t>
            </a:r>
            <a:r>
              <a:rPr lang="en-US" dirty="0" smtClean="0"/>
              <a:t>6. Prepare Test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1360" y="1607249"/>
            <a:ext cx="7180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You need “</a:t>
            </a:r>
            <a:r>
              <a:rPr lang="en-US" dirty="0" err="1" smtClean="0"/>
              <a:t>png</a:t>
            </a:r>
            <a:r>
              <a:rPr lang="en-US" dirty="0" smtClean="0"/>
              <a:t>” folder containing 1024x1024 </a:t>
            </a:r>
            <a:r>
              <a:rPr lang="en-US" dirty="0" err="1" smtClean="0"/>
              <a:t>png</a:t>
            </a:r>
            <a:r>
              <a:rPr lang="en-US" dirty="0" smtClean="0"/>
              <a:t> file need to segment </a:t>
            </a:r>
          </a:p>
          <a:p>
            <a:pPr marL="342900" indent="-342900">
              <a:buAutoNum type="arabicPeriod"/>
            </a:pPr>
            <a:r>
              <a:rPr lang="en-US" dirty="0" smtClean="0"/>
              <a:t>Run split_1024_256.py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6455" y="3185558"/>
            <a:ext cx="179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 output: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22875" y="3912124"/>
            <a:ext cx="412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“data” folder containing 256x256 </a:t>
            </a:r>
            <a:r>
              <a:rPr lang="en-US" dirty="0" err="1" smtClean="0"/>
              <a:t>png</a:t>
            </a:r>
            <a:r>
              <a:rPr lang="en-US" dirty="0" smtClean="0"/>
              <a:t>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0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455" y="245053"/>
            <a:ext cx="10515600" cy="6231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Segment Test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1360" y="1053068"/>
            <a:ext cx="286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Folder: </a:t>
            </a:r>
            <a:r>
              <a:rPr lang="en-US" dirty="0" smtClean="0"/>
              <a:t>7. Test Segmentation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1360" y="1607249"/>
            <a:ext cx="59129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You need “data” folder generated by previous step</a:t>
            </a:r>
          </a:p>
          <a:p>
            <a:pPr marL="342900" indent="-342900">
              <a:buAutoNum type="arabicPeriod"/>
            </a:pPr>
            <a:r>
              <a:rPr lang="en-US" dirty="0" smtClean="0"/>
              <a:t>You need saved model file (.h5) generated during training</a:t>
            </a:r>
          </a:p>
          <a:p>
            <a:pPr marL="342900" indent="-342900">
              <a:buAutoNum type="arabicPeriod"/>
            </a:pPr>
            <a:r>
              <a:rPr lang="en-US" dirty="0" smtClean="0"/>
              <a:t>Change model name in </a:t>
            </a:r>
            <a:r>
              <a:rPr lang="en-US" dirty="0" smtClean="0">
                <a:solidFill>
                  <a:srgbClr val="FF0000"/>
                </a:solidFill>
              </a:rPr>
              <a:t>segment.py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Run segment.py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28051" y="5155760"/>
            <a:ext cx="179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 output: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4471" y="5882326"/>
            <a:ext cx="485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“output” folder containing 256x256 segmentation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736" y="2698059"/>
            <a:ext cx="3497883" cy="114309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16613" y="2628679"/>
            <a:ext cx="373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.h5 saved model</a:t>
            </a:r>
            <a:endParaRPr lang="en-US" dirty="0"/>
          </a:p>
        </p:txBody>
      </p:sp>
      <p:cxnSp>
        <p:nvCxnSpPr>
          <p:cNvPr id="17" name="Elbow Connector 16"/>
          <p:cNvCxnSpPr/>
          <p:nvPr/>
        </p:nvCxnSpPr>
        <p:spPr>
          <a:xfrm rot="10800000" flipV="1">
            <a:off x="4364610" y="2813068"/>
            <a:ext cx="2552004" cy="72198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45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425" y="2702972"/>
            <a:ext cx="6090501" cy="1325563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79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329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Tutorial How to Run</vt:lpstr>
      <vt:lpstr>Flow</vt:lpstr>
      <vt:lpstr>Data Simulation</vt:lpstr>
      <vt:lpstr>Data Simulation: Expected output</vt:lpstr>
      <vt:lpstr>Prepare Data for Training</vt:lpstr>
      <vt:lpstr>Training the Network</vt:lpstr>
      <vt:lpstr>Prepare Test Data</vt:lpstr>
      <vt:lpstr>Segment Test Data</vt:lpstr>
      <vt:lpstr>Thank You</vt:lpstr>
    </vt:vector>
  </TitlesOfParts>
  <Company>UiT Norges arktiske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27</cp:revision>
  <dcterms:created xsi:type="dcterms:W3CDTF">2021-04-08T10:34:19Z</dcterms:created>
  <dcterms:modified xsi:type="dcterms:W3CDTF">2021-04-09T08:32:05Z</dcterms:modified>
</cp:coreProperties>
</file>