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0" autoAdjust="0"/>
  </p:normalViewPr>
  <p:slideViewPr>
    <p:cSldViewPr snapToGrid="0">
      <p:cViewPr>
        <p:scale>
          <a:sx n="200" d="100"/>
          <a:sy n="200" d="100"/>
        </p:scale>
        <p:origin x="-144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C7F3-B46A-4B95-B263-55FEA0FAE8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016C-23E1-4FBE-AA05-AAC65663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608D66-3202-4703-B778-79C00D695D69}"/>
              </a:ext>
            </a:extLst>
          </p:cNvPr>
          <p:cNvGrpSpPr/>
          <p:nvPr/>
        </p:nvGrpSpPr>
        <p:grpSpPr>
          <a:xfrm>
            <a:off x="2249954" y="1348172"/>
            <a:ext cx="7692092" cy="3779611"/>
            <a:chOff x="324239" y="616652"/>
            <a:chExt cx="7692092" cy="377961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E1D8DF9-D3A9-4708-B5AE-5F061DA9ED90}"/>
                </a:ext>
              </a:extLst>
            </p:cNvPr>
            <p:cNvGrpSpPr/>
            <p:nvPr/>
          </p:nvGrpSpPr>
          <p:grpSpPr>
            <a:xfrm>
              <a:off x="5001032" y="3422822"/>
              <a:ext cx="1311386" cy="930667"/>
              <a:chOff x="274892" y="3204573"/>
              <a:chExt cx="1311386" cy="930667"/>
            </a:xfrm>
          </p:grpSpPr>
          <p:pic>
            <p:nvPicPr>
              <p:cNvPr id="101" name="Picture 100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5F49A86B-387D-4D69-8C98-8A4FFA1D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9" y="3204573"/>
                <a:ext cx="1082249" cy="679270"/>
              </a:xfrm>
              <a:prstGeom prst="rect">
                <a:avLst/>
              </a:prstGeom>
            </p:spPr>
          </p:pic>
          <p:pic>
            <p:nvPicPr>
              <p:cNvPr id="99" name="Picture 98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09F03C81-46B2-4E43-9777-84972991B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92" y="3455970"/>
                <a:ext cx="1082249" cy="679270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914400" y="2419419"/>
              <a:ext cx="2470653" cy="1028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29209B-CDAF-436B-B677-3C59F978E7A5}"/>
                </a:ext>
              </a:extLst>
            </p:cNvPr>
            <p:cNvGrpSpPr/>
            <p:nvPr/>
          </p:nvGrpSpPr>
          <p:grpSpPr>
            <a:xfrm>
              <a:off x="324239" y="3409893"/>
              <a:ext cx="1311386" cy="930667"/>
              <a:chOff x="274892" y="3204573"/>
              <a:chExt cx="1311386" cy="930667"/>
            </a:xfrm>
          </p:grpSpPr>
          <p:pic>
            <p:nvPicPr>
              <p:cNvPr id="66" name="Picture 65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EC0201FB-66A5-4E2B-93A5-A94E98A51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9" y="3204573"/>
                <a:ext cx="1082249" cy="679270"/>
              </a:xfrm>
              <a:prstGeom prst="rect">
                <a:avLst/>
              </a:prstGeom>
            </p:spPr>
          </p:pic>
          <p:pic>
            <p:nvPicPr>
              <p:cNvPr id="78" name="Picture 77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46B0C0CE-057B-4D48-B14F-8C9B700D9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92" y="3455970"/>
                <a:ext cx="1082249" cy="679270"/>
              </a:xfrm>
              <a:prstGeom prst="rect">
                <a:avLst/>
              </a:prstGeom>
            </p:spPr>
          </p:pic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4843A0-30FC-4F09-A1CC-E3F384A62643}"/>
                </a:ext>
              </a:extLst>
            </p:cNvPr>
            <p:cNvCxnSpPr>
              <a:cxnSpLocks/>
            </p:cNvCxnSpPr>
            <p:nvPr/>
          </p:nvCxnSpPr>
          <p:spPr>
            <a:xfrm>
              <a:off x="4998516" y="1157558"/>
              <a:ext cx="1379287" cy="5179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8A4B59-EC54-46C7-B615-C9A478232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351" y="1246498"/>
              <a:ext cx="1845614" cy="4625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8BFFEFB-3FB9-4DB0-BE5E-0D17ED542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641" y="2379224"/>
              <a:ext cx="85953" cy="1146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92710" y="2451875"/>
              <a:ext cx="2016920" cy="996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604305" y="616652"/>
              <a:ext cx="1636875" cy="679270"/>
              <a:chOff x="5320172" y="451750"/>
              <a:chExt cx="1908285" cy="791901"/>
            </a:xfrm>
          </p:grpSpPr>
          <p:pic>
            <p:nvPicPr>
              <p:cNvPr id="4" name="Picture 3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172" y="451750"/>
                <a:ext cx="1261699" cy="79190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37757" y="565467"/>
                <a:ext cx="1790700" cy="23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latin typeface="Lucida Console" panose="020B0609040504020204" pitchFamily="49" charset="0"/>
                  </a:rPr>
                  <a:t>&lt;YOUR_PROJECT&gt;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A66A6-4F72-4721-A4FA-5B6D62C38E91}"/>
                </a:ext>
              </a:extLst>
            </p:cNvPr>
            <p:cNvSpPr txBox="1"/>
            <p:nvPr/>
          </p:nvSpPr>
          <p:spPr>
            <a:xfrm>
              <a:off x="787726" y="3518364"/>
              <a:ext cx="8308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WIFF_DATA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6E2AE2F-FF6C-4FD2-AF41-0C2EB05E516F}"/>
                </a:ext>
              </a:extLst>
            </p:cNvPr>
            <p:cNvGrpSpPr/>
            <p:nvPr/>
          </p:nvGrpSpPr>
          <p:grpSpPr>
            <a:xfrm>
              <a:off x="3169573" y="1635409"/>
              <a:ext cx="1886940" cy="679270"/>
              <a:chOff x="5320172" y="451750"/>
              <a:chExt cx="2199817" cy="791901"/>
            </a:xfrm>
          </p:grpSpPr>
          <p:pic>
            <p:nvPicPr>
              <p:cNvPr id="57" name="Picture 56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24308034-044A-4616-A7B8-8E842C4E5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172" y="451750"/>
                <a:ext cx="1261699" cy="791901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57DC3B-58E1-42CA-994F-DB2F153E8119}"/>
                  </a:ext>
                </a:extLst>
              </p:cNvPr>
              <p:cNvSpPr txBox="1"/>
              <p:nvPr/>
            </p:nvSpPr>
            <p:spPr>
              <a:xfrm>
                <a:off x="5729289" y="568753"/>
                <a:ext cx="1790700" cy="23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latin typeface="Lucida Console" panose="020B0609040504020204" pitchFamily="49" charset="0"/>
                  </a:rPr>
                  <a:t>HILIC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0D76664-DB0E-4BE3-A534-E385DE3A029A}"/>
                </a:ext>
              </a:extLst>
            </p:cNvPr>
            <p:cNvGrpSpPr/>
            <p:nvPr/>
          </p:nvGrpSpPr>
          <p:grpSpPr>
            <a:xfrm>
              <a:off x="2777227" y="1846611"/>
              <a:ext cx="1701474" cy="679270"/>
              <a:chOff x="5320172" y="451750"/>
              <a:chExt cx="1983599" cy="791901"/>
            </a:xfrm>
          </p:grpSpPr>
          <p:pic>
            <p:nvPicPr>
              <p:cNvPr id="60" name="Picture 59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99F23C82-C794-4BCF-B841-C1CC8AFCC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172" y="451750"/>
                <a:ext cx="1261699" cy="791901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086F12-41D7-4F9D-BF01-C4658691F86F}"/>
                  </a:ext>
                </a:extLst>
              </p:cNvPr>
              <p:cNvSpPr txBox="1"/>
              <p:nvPr/>
            </p:nvSpPr>
            <p:spPr>
              <a:xfrm>
                <a:off x="5513071" y="593228"/>
                <a:ext cx="1790700" cy="23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latin typeface="Lucida Console" panose="020B0609040504020204" pitchFamily="49" charset="0"/>
                  </a:rPr>
                  <a:t>Reverse-Phase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6BB0B4-CAB9-4D9C-AFFB-F5F631EFAFD3}"/>
                </a:ext>
              </a:extLst>
            </p:cNvPr>
            <p:cNvGrpSpPr/>
            <p:nvPr/>
          </p:nvGrpSpPr>
          <p:grpSpPr>
            <a:xfrm>
              <a:off x="6230795" y="1640687"/>
              <a:ext cx="1785536" cy="679270"/>
              <a:chOff x="5320172" y="451750"/>
              <a:chExt cx="2081599" cy="791901"/>
            </a:xfrm>
          </p:grpSpPr>
          <p:pic>
            <p:nvPicPr>
              <p:cNvPr id="63" name="Picture 62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6BA52D33-C72E-4F32-8083-00DC4C5FE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172" y="451750"/>
                <a:ext cx="1261699" cy="79190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100E00-7764-4402-8A0F-1CE8FAC13EF2}"/>
                  </a:ext>
                </a:extLst>
              </p:cNvPr>
              <p:cNvSpPr txBox="1"/>
              <p:nvPr/>
            </p:nvSpPr>
            <p:spPr>
              <a:xfrm>
                <a:off x="5611071" y="567747"/>
                <a:ext cx="1790700" cy="23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latin typeface="Lucida Console" panose="020B0609040504020204" pitchFamily="49" charset="0"/>
                  </a:rPr>
                  <a:t>Settings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9437A0-CA0D-47CF-BA83-9810CBB4A703}"/>
                </a:ext>
              </a:extLst>
            </p:cNvPr>
            <p:cNvGrpSpPr/>
            <p:nvPr/>
          </p:nvGrpSpPr>
          <p:grpSpPr>
            <a:xfrm>
              <a:off x="2663102" y="3408052"/>
              <a:ext cx="1311386" cy="930667"/>
              <a:chOff x="274892" y="3204573"/>
              <a:chExt cx="1311386" cy="930667"/>
            </a:xfrm>
          </p:grpSpPr>
          <p:pic>
            <p:nvPicPr>
              <p:cNvPr id="94" name="Picture 93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135A00B5-0A3F-4D7A-8E4D-69BD393A4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9" y="3204573"/>
                <a:ext cx="1082249" cy="679270"/>
              </a:xfrm>
              <a:prstGeom prst="rect">
                <a:avLst/>
              </a:prstGeom>
            </p:spPr>
          </p:pic>
          <p:pic>
            <p:nvPicPr>
              <p:cNvPr id="92" name="Picture 91" descr="File &lt;strong&gt;Folder&lt;/strong&gt; by Fluffgar on DeviantArt">
                <a:extLst>
                  <a:ext uri="{FF2B5EF4-FFF2-40B4-BE49-F238E27FC236}">
                    <a16:creationId xmlns:a16="http://schemas.microsoft.com/office/drawing/2014/main" id="{EE4940A9-ECA2-48FB-A106-C11017A6E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92" y="3455970"/>
                <a:ext cx="1082249" cy="679270"/>
              </a:xfrm>
              <a:prstGeom prst="rect">
                <a:avLst/>
              </a:prstGeom>
            </p:spPr>
          </p:pic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4B9BA-8924-40A2-BCAE-383250398D62}"/>
                </a:ext>
              </a:extLst>
            </p:cNvPr>
            <p:cNvSpPr txBox="1"/>
            <p:nvPr/>
          </p:nvSpPr>
          <p:spPr>
            <a:xfrm>
              <a:off x="547198" y="3765105"/>
              <a:ext cx="8308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WIFF_DATA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1420C4-A3BC-453F-B2FB-EBD459132518}"/>
                </a:ext>
              </a:extLst>
            </p:cNvPr>
            <p:cNvSpPr txBox="1"/>
            <p:nvPr/>
          </p:nvSpPr>
          <p:spPr>
            <a:xfrm>
              <a:off x="385688" y="3919209"/>
              <a:ext cx="14682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Positive.wiff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Negative.wiff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Positive.wiff.scan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Negative.wiff.scan </a:t>
              </a:r>
            </a:p>
            <a:p>
              <a:endParaRPr lang="en-US" sz="5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2691" y="3752573"/>
              <a:ext cx="15360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MZML_DATA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47192" y="3911856"/>
              <a:ext cx="14682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Positive.mzML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Negative.mzML</a:t>
              </a:r>
            </a:p>
            <a:p>
              <a:endParaRPr lang="en-US" sz="5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4A1C7B-CB77-4142-BFDF-DEDE0A0BD344}"/>
                </a:ext>
              </a:extLst>
            </p:cNvPr>
            <p:cNvSpPr txBox="1"/>
            <p:nvPr/>
          </p:nvSpPr>
          <p:spPr>
            <a:xfrm>
              <a:off x="3122393" y="3518363"/>
              <a:ext cx="15360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MZML_DATA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F20113-96EB-4254-941F-33795B2B344E}"/>
                </a:ext>
              </a:extLst>
            </p:cNvPr>
            <p:cNvSpPr txBox="1"/>
            <p:nvPr/>
          </p:nvSpPr>
          <p:spPr>
            <a:xfrm>
              <a:off x="5066232" y="3900235"/>
              <a:ext cx="14682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Positive.abf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500" b="1" dirty="0">
                  <a:latin typeface="Lucida Console" panose="020B0609040504020204" pitchFamily="49" charset="0"/>
                </a:rPr>
                <a:t>Negative.abf</a:t>
              </a:r>
            </a:p>
            <a:p>
              <a:endParaRPr lang="en-US" sz="5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2C7F3B-49C6-4EDB-9948-E689372779F8}"/>
                </a:ext>
              </a:extLst>
            </p:cNvPr>
            <p:cNvSpPr txBox="1"/>
            <p:nvPr/>
          </p:nvSpPr>
          <p:spPr>
            <a:xfrm>
              <a:off x="4951827" y="3758437"/>
              <a:ext cx="1301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Lucida Console" panose="020B0609040504020204" pitchFamily="49" charset="0"/>
                </a:rPr>
                <a:t>ABF_DATA_MS-DIAL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24A404D-AC5D-4D65-83E3-3A5A4E967998}"/>
                </a:ext>
              </a:extLst>
            </p:cNvPr>
            <p:cNvSpPr txBox="1"/>
            <p:nvPr/>
          </p:nvSpPr>
          <p:spPr>
            <a:xfrm>
              <a:off x="5178728" y="3507499"/>
              <a:ext cx="1301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Lucida Console" panose="020B0609040504020204" pitchFamily="49" charset="0"/>
                </a:rPr>
                <a:t>ABF_DATA_MS-DIAL</a:t>
              </a: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FFBCBE-5135-438E-971D-7BA376F37DFC}"/>
              </a:ext>
            </a:extLst>
          </p:cNvPr>
          <p:cNvSpPr/>
          <p:nvPr/>
        </p:nvSpPr>
        <p:spPr>
          <a:xfrm>
            <a:off x="1435100" y="806450"/>
            <a:ext cx="9207500" cy="4895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7266D9B-D523-4281-A92A-27EF8CEDD4E4}"/>
              </a:ext>
            </a:extLst>
          </p:cNvPr>
          <p:cNvGrpSpPr/>
          <p:nvPr/>
        </p:nvGrpSpPr>
        <p:grpSpPr>
          <a:xfrm>
            <a:off x="6845404" y="4200789"/>
            <a:ext cx="1085074" cy="1087043"/>
            <a:chOff x="4481631" y="4221024"/>
            <a:chExt cx="1085074" cy="10870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7AAE23-9C91-48E0-8DF0-43502043D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1631" y="4298524"/>
              <a:ext cx="299442" cy="10095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06BC84-4D44-45A1-AA88-029951A9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781073" y="4221024"/>
              <a:ext cx="785632" cy="1066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6729D2-7948-4763-BB01-A47E0246AD76}"/>
              </a:ext>
            </a:extLst>
          </p:cNvPr>
          <p:cNvGrpSpPr/>
          <p:nvPr/>
        </p:nvGrpSpPr>
        <p:grpSpPr>
          <a:xfrm>
            <a:off x="1334848" y="4232089"/>
            <a:ext cx="1502117" cy="1133776"/>
            <a:chOff x="3855494" y="4221024"/>
            <a:chExt cx="1342178" cy="106690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8C821F-F543-4B34-BEEE-278876706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494" y="4298524"/>
              <a:ext cx="925579" cy="9894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A89A13-8B1B-4687-A8BF-966D55509882}"/>
                </a:ext>
              </a:extLst>
            </p:cNvPr>
            <p:cNvCxnSpPr>
              <a:cxnSpLocks/>
            </p:cNvCxnSpPr>
            <p:nvPr/>
          </p:nvCxnSpPr>
          <p:spPr>
            <a:xfrm>
              <a:off x="4781073" y="4221024"/>
              <a:ext cx="416599" cy="1066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807F30-8336-47D0-B956-2C0E81B2C241}"/>
              </a:ext>
            </a:extLst>
          </p:cNvPr>
          <p:cNvGrpSpPr/>
          <p:nvPr/>
        </p:nvGrpSpPr>
        <p:grpSpPr>
          <a:xfrm>
            <a:off x="4092645" y="4221024"/>
            <a:ext cx="1251204" cy="1066808"/>
            <a:chOff x="4092645" y="4221024"/>
            <a:chExt cx="1251204" cy="106680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F1BD49A-2666-4C53-B676-5CC5E2585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2645" y="4298524"/>
              <a:ext cx="688428" cy="98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3F0D3-3300-45F9-A4C0-DA74C5AA6069}"/>
                </a:ext>
              </a:extLst>
            </p:cNvPr>
            <p:cNvCxnSpPr>
              <a:cxnSpLocks/>
            </p:cNvCxnSpPr>
            <p:nvPr/>
          </p:nvCxnSpPr>
          <p:spPr>
            <a:xfrm>
              <a:off x="4781073" y="4221024"/>
              <a:ext cx="562776" cy="10466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051390" y="2451875"/>
            <a:ext cx="2016920" cy="9963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E1D8DF9-D3A9-4708-B5AE-5F061DA9ED90}"/>
              </a:ext>
            </a:extLst>
          </p:cNvPr>
          <p:cNvGrpSpPr/>
          <p:nvPr/>
        </p:nvGrpSpPr>
        <p:grpSpPr>
          <a:xfrm>
            <a:off x="6659712" y="3422822"/>
            <a:ext cx="1311386" cy="930667"/>
            <a:chOff x="274892" y="3204573"/>
            <a:chExt cx="1311386" cy="930667"/>
          </a:xfrm>
        </p:grpSpPr>
        <p:pic>
          <p:nvPicPr>
            <p:cNvPr id="101" name="Picture 100" descr="File &lt;strong&gt;Folder&lt;/strong&gt; by Fluffgar on DeviantArt">
              <a:extLst>
                <a:ext uri="{FF2B5EF4-FFF2-40B4-BE49-F238E27FC236}">
                  <a16:creationId xmlns:a16="http://schemas.microsoft.com/office/drawing/2014/main" id="{5F49A86B-387D-4D69-8C98-8A4FFA1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99" name="Picture 98" descr="File &lt;strong&gt;Folder&lt;/strong&gt; by Fluffgar on DeviantArt">
              <a:extLst>
                <a:ext uri="{FF2B5EF4-FFF2-40B4-BE49-F238E27FC236}">
                  <a16:creationId xmlns:a16="http://schemas.microsoft.com/office/drawing/2014/main" id="{09F03C81-46B2-4E43-9777-84972991B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573080" y="2419419"/>
            <a:ext cx="2470653" cy="1028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9209B-CDAF-436B-B677-3C59F978E7A5}"/>
              </a:ext>
            </a:extLst>
          </p:cNvPr>
          <p:cNvGrpSpPr/>
          <p:nvPr/>
        </p:nvGrpSpPr>
        <p:grpSpPr>
          <a:xfrm>
            <a:off x="1982919" y="3409893"/>
            <a:ext cx="1311386" cy="930667"/>
            <a:chOff x="274892" y="3204573"/>
            <a:chExt cx="1311386" cy="930667"/>
          </a:xfrm>
        </p:grpSpPr>
        <p:pic>
          <p:nvPicPr>
            <p:cNvPr id="66" name="Picture 65" descr="File &lt;strong&gt;Folder&lt;/strong&gt; by Fluffgar on DeviantArt">
              <a:extLst>
                <a:ext uri="{FF2B5EF4-FFF2-40B4-BE49-F238E27FC236}">
                  <a16:creationId xmlns:a16="http://schemas.microsoft.com/office/drawing/2014/main" id="{EC0201FB-66A5-4E2B-93A5-A94E98A51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78" name="Picture 77" descr="File &lt;strong&gt;Folder&lt;/strong&gt; by Fluffgar on DeviantArt">
              <a:extLst>
                <a:ext uri="{FF2B5EF4-FFF2-40B4-BE49-F238E27FC236}">
                  <a16:creationId xmlns:a16="http://schemas.microsoft.com/office/drawing/2014/main" id="{46B0C0CE-057B-4D48-B14F-8C9B700D9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4843A0-30FC-4F09-A1CC-E3F384A62643}"/>
              </a:ext>
            </a:extLst>
          </p:cNvPr>
          <p:cNvCxnSpPr>
            <a:cxnSpLocks/>
          </p:cNvCxnSpPr>
          <p:nvPr/>
        </p:nvCxnSpPr>
        <p:spPr>
          <a:xfrm>
            <a:off x="6657196" y="1157558"/>
            <a:ext cx="1379287" cy="517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28A4B59-EC54-46C7-B615-C9A4782329C8}"/>
              </a:ext>
            </a:extLst>
          </p:cNvPr>
          <p:cNvCxnSpPr>
            <a:cxnSpLocks/>
          </p:cNvCxnSpPr>
          <p:nvPr/>
        </p:nvCxnSpPr>
        <p:spPr>
          <a:xfrm flipH="1">
            <a:off x="4977031" y="1246498"/>
            <a:ext cx="1845614" cy="462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BFFEFB-3FB9-4DB0-BE5E-0D17ED5420B7}"/>
              </a:ext>
            </a:extLst>
          </p:cNvPr>
          <p:cNvCxnSpPr>
            <a:cxnSpLocks/>
          </p:cNvCxnSpPr>
          <p:nvPr/>
        </p:nvCxnSpPr>
        <p:spPr>
          <a:xfrm flipH="1">
            <a:off x="4934321" y="2379224"/>
            <a:ext cx="85953" cy="1146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262985" y="616652"/>
            <a:ext cx="1636875" cy="679270"/>
            <a:chOff x="5320172" y="451750"/>
            <a:chExt cx="1908285" cy="791901"/>
          </a:xfrm>
        </p:grpSpPr>
        <p:pic>
          <p:nvPicPr>
            <p:cNvPr id="4" name="Picture 3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172" y="451750"/>
              <a:ext cx="1261699" cy="7919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437757" y="565467"/>
              <a:ext cx="1790700" cy="23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&lt;YOUR_PROJECT&gt;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E6A66A6-4F72-4721-A4FA-5B6D62C38E91}"/>
              </a:ext>
            </a:extLst>
          </p:cNvPr>
          <p:cNvSpPr txBox="1"/>
          <p:nvPr/>
        </p:nvSpPr>
        <p:spPr>
          <a:xfrm>
            <a:off x="2446406" y="3518364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E2AE2F-FF6C-4FD2-AF41-0C2EB05E516F}"/>
              </a:ext>
            </a:extLst>
          </p:cNvPr>
          <p:cNvGrpSpPr/>
          <p:nvPr/>
        </p:nvGrpSpPr>
        <p:grpSpPr>
          <a:xfrm>
            <a:off x="4828253" y="1635409"/>
            <a:ext cx="1886940" cy="679270"/>
            <a:chOff x="5320172" y="451750"/>
            <a:chExt cx="2199817" cy="791901"/>
          </a:xfrm>
        </p:grpSpPr>
        <p:pic>
          <p:nvPicPr>
            <p:cNvPr id="57" name="Picture 56" descr="File &lt;strong&gt;Folder&lt;/strong&gt; by Fluffgar on DeviantArt">
              <a:extLst>
                <a:ext uri="{FF2B5EF4-FFF2-40B4-BE49-F238E27FC236}">
                  <a16:creationId xmlns:a16="http://schemas.microsoft.com/office/drawing/2014/main" id="{24308034-044A-4616-A7B8-8E842C4E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172" y="451750"/>
              <a:ext cx="1261699" cy="79190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57DC3B-58E1-42CA-994F-DB2F153E8119}"/>
                </a:ext>
              </a:extLst>
            </p:cNvPr>
            <p:cNvSpPr txBox="1"/>
            <p:nvPr/>
          </p:nvSpPr>
          <p:spPr>
            <a:xfrm>
              <a:off x="5729289" y="568753"/>
              <a:ext cx="1790700" cy="23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HILIC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D76664-DB0E-4BE3-A534-E385DE3A029A}"/>
              </a:ext>
            </a:extLst>
          </p:cNvPr>
          <p:cNvGrpSpPr/>
          <p:nvPr/>
        </p:nvGrpSpPr>
        <p:grpSpPr>
          <a:xfrm>
            <a:off x="4435907" y="1846611"/>
            <a:ext cx="1701474" cy="679270"/>
            <a:chOff x="5320172" y="451750"/>
            <a:chExt cx="1983599" cy="791901"/>
          </a:xfrm>
        </p:grpSpPr>
        <p:pic>
          <p:nvPicPr>
            <p:cNvPr id="60" name="Picture 59" descr="File &lt;strong&gt;Folder&lt;/strong&gt; by Fluffgar on DeviantArt">
              <a:extLst>
                <a:ext uri="{FF2B5EF4-FFF2-40B4-BE49-F238E27FC236}">
                  <a16:creationId xmlns:a16="http://schemas.microsoft.com/office/drawing/2014/main" id="{99F23C82-C794-4BCF-B841-C1CC8AFC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172" y="451750"/>
              <a:ext cx="1261699" cy="79190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086F12-41D7-4F9D-BF01-C4658691F86F}"/>
                </a:ext>
              </a:extLst>
            </p:cNvPr>
            <p:cNvSpPr txBox="1"/>
            <p:nvPr/>
          </p:nvSpPr>
          <p:spPr>
            <a:xfrm>
              <a:off x="5513071" y="593228"/>
              <a:ext cx="1790700" cy="23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Reverse-Phase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6BB0B4-CAB9-4D9C-AFFB-F5F631EFAFD3}"/>
              </a:ext>
            </a:extLst>
          </p:cNvPr>
          <p:cNvGrpSpPr/>
          <p:nvPr/>
        </p:nvGrpSpPr>
        <p:grpSpPr>
          <a:xfrm>
            <a:off x="7889475" y="1640687"/>
            <a:ext cx="1785536" cy="679270"/>
            <a:chOff x="5320172" y="451750"/>
            <a:chExt cx="2081599" cy="791901"/>
          </a:xfrm>
        </p:grpSpPr>
        <p:pic>
          <p:nvPicPr>
            <p:cNvPr id="63" name="Picture 62" descr="File &lt;strong&gt;Folder&lt;/strong&gt; by Fluffgar on DeviantArt">
              <a:extLst>
                <a:ext uri="{FF2B5EF4-FFF2-40B4-BE49-F238E27FC236}">
                  <a16:creationId xmlns:a16="http://schemas.microsoft.com/office/drawing/2014/main" id="{6BA52D33-C72E-4F32-8083-00DC4C5F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172" y="451750"/>
              <a:ext cx="1261699" cy="79190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100E00-7764-4402-8A0F-1CE8FAC13EF2}"/>
                </a:ext>
              </a:extLst>
            </p:cNvPr>
            <p:cNvSpPr txBox="1"/>
            <p:nvPr/>
          </p:nvSpPr>
          <p:spPr>
            <a:xfrm>
              <a:off x="5611071" y="567747"/>
              <a:ext cx="1790700" cy="23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latin typeface="Lucida Console" panose="020B0609040504020204" pitchFamily="49" charset="0"/>
                </a:rPr>
                <a:t>Settings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79437A0-CA0D-47CF-BA83-9810CBB4A703}"/>
              </a:ext>
            </a:extLst>
          </p:cNvPr>
          <p:cNvGrpSpPr/>
          <p:nvPr/>
        </p:nvGrpSpPr>
        <p:grpSpPr>
          <a:xfrm>
            <a:off x="4321782" y="3408052"/>
            <a:ext cx="1311386" cy="930667"/>
            <a:chOff x="274892" y="3204573"/>
            <a:chExt cx="1311386" cy="930667"/>
          </a:xfrm>
        </p:grpSpPr>
        <p:pic>
          <p:nvPicPr>
            <p:cNvPr id="94" name="Picture 93" descr="File &lt;strong&gt;Folder&lt;/strong&gt; by Fluffgar on DeviantArt">
              <a:extLst>
                <a:ext uri="{FF2B5EF4-FFF2-40B4-BE49-F238E27FC236}">
                  <a16:creationId xmlns:a16="http://schemas.microsoft.com/office/drawing/2014/main" id="{135A00B5-0A3F-4D7A-8E4D-69BD393A4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92" name="Picture 91" descr="File &lt;strong&gt;Folder&lt;/strong&gt; by Fluffgar on DeviantArt">
              <a:extLst>
                <a:ext uri="{FF2B5EF4-FFF2-40B4-BE49-F238E27FC236}">
                  <a16:creationId xmlns:a16="http://schemas.microsoft.com/office/drawing/2014/main" id="{EE4940A9-ECA2-48FB-A106-C11017A6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7E4B9BA-8924-40A2-BCAE-383250398D62}"/>
              </a:ext>
            </a:extLst>
          </p:cNvPr>
          <p:cNvSpPr txBox="1"/>
          <p:nvPr/>
        </p:nvSpPr>
        <p:spPr>
          <a:xfrm>
            <a:off x="2205878" y="3765105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1371" y="3752573"/>
            <a:ext cx="1536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MZML_DATA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4A1C7B-CB77-4142-BFDF-DEDE0A0BD344}"/>
              </a:ext>
            </a:extLst>
          </p:cNvPr>
          <p:cNvSpPr txBox="1"/>
          <p:nvPr/>
        </p:nvSpPr>
        <p:spPr>
          <a:xfrm>
            <a:off x="4781073" y="3518363"/>
            <a:ext cx="1536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2C7F3B-49C6-4EDB-9948-E689372779F8}"/>
              </a:ext>
            </a:extLst>
          </p:cNvPr>
          <p:cNvSpPr txBox="1"/>
          <p:nvPr/>
        </p:nvSpPr>
        <p:spPr>
          <a:xfrm>
            <a:off x="6610507" y="3758437"/>
            <a:ext cx="13017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Lucida Console" panose="020B0609040504020204" pitchFamily="49" charset="0"/>
              </a:rPr>
              <a:t>ABF_DATA_MS-DIAL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4A404D-AC5D-4D65-83E3-3A5A4E967998}"/>
              </a:ext>
            </a:extLst>
          </p:cNvPr>
          <p:cNvSpPr txBox="1"/>
          <p:nvPr/>
        </p:nvSpPr>
        <p:spPr>
          <a:xfrm>
            <a:off x="6837408" y="3507499"/>
            <a:ext cx="13017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Lucida Console" panose="020B0609040504020204" pitchFamily="49" charset="0"/>
              </a:rPr>
              <a:t>ABF_DATA_MS-DIAL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0209DE-B4C7-4A3A-9751-8E0D08A31CB2}"/>
              </a:ext>
            </a:extLst>
          </p:cNvPr>
          <p:cNvGrpSpPr/>
          <p:nvPr/>
        </p:nvGrpSpPr>
        <p:grpSpPr>
          <a:xfrm>
            <a:off x="904430" y="5257394"/>
            <a:ext cx="1311386" cy="930667"/>
            <a:chOff x="274892" y="3204573"/>
            <a:chExt cx="1311386" cy="930667"/>
          </a:xfrm>
        </p:grpSpPr>
        <p:pic>
          <p:nvPicPr>
            <p:cNvPr id="75" name="Picture 74" descr="File &lt;strong&gt;Folder&lt;/strong&gt; by Fluffgar on DeviantArt">
              <a:extLst>
                <a:ext uri="{FF2B5EF4-FFF2-40B4-BE49-F238E27FC236}">
                  <a16:creationId xmlns:a16="http://schemas.microsoft.com/office/drawing/2014/main" id="{7CD6075C-F3F6-4438-99A1-C74A2A4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76" name="Picture 75" descr="File &lt;strong&gt;Folder&lt;/strong&gt; by Fluffgar on DeviantArt">
              <a:extLst>
                <a:ext uri="{FF2B5EF4-FFF2-40B4-BE49-F238E27FC236}">
                  <a16:creationId xmlns:a16="http://schemas.microsoft.com/office/drawing/2014/main" id="{77EB2754-3ADD-4E4F-9EAF-31E8C7ED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C344EE2-B208-4604-9F55-50B0DC401ED3}"/>
              </a:ext>
            </a:extLst>
          </p:cNvPr>
          <p:cNvSpPr txBox="1"/>
          <p:nvPr/>
        </p:nvSpPr>
        <p:spPr>
          <a:xfrm>
            <a:off x="1351813" y="5365865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WIFF_POS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A9CC12-3EAA-4CFE-A5F8-C71DAB25307C}"/>
              </a:ext>
            </a:extLst>
          </p:cNvPr>
          <p:cNvGrpSpPr/>
          <p:nvPr/>
        </p:nvGrpSpPr>
        <p:grpSpPr>
          <a:xfrm>
            <a:off x="2251936" y="5267691"/>
            <a:ext cx="1311386" cy="930667"/>
            <a:chOff x="274892" y="3204573"/>
            <a:chExt cx="1311386" cy="930667"/>
          </a:xfrm>
        </p:grpSpPr>
        <p:pic>
          <p:nvPicPr>
            <p:cNvPr id="80" name="Picture 79" descr="File &lt;strong&gt;Folder&lt;/strong&gt; by Fluffgar on DeviantArt">
              <a:extLst>
                <a:ext uri="{FF2B5EF4-FFF2-40B4-BE49-F238E27FC236}">
                  <a16:creationId xmlns:a16="http://schemas.microsoft.com/office/drawing/2014/main" id="{A2C6A00A-E1BD-4FB0-9774-8122F249C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81" name="Picture 80" descr="File &lt;strong&gt;Folder&lt;/strong&gt; by Fluffgar on DeviantArt">
              <a:extLst>
                <a:ext uri="{FF2B5EF4-FFF2-40B4-BE49-F238E27FC236}">
                  <a16:creationId xmlns:a16="http://schemas.microsoft.com/office/drawing/2014/main" id="{067128BF-3FA9-44A7-A0DC-D276FE9E8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EE02A54-A370-472C-9BCE-1386B45AE92D}"/>
              </a:ext>
            </a:extLst>
          </p:cNvPr>
          <p:cNvGrpSpPr/>
          <p:nvPr/>
        </p:nvGrpSpPr>
        <p:grpSpPr>
          <a:xfrm>
            <a:off x="3612529" y="5249375"/>
            <a:ext cx="1311386" cy="930667"/>
            <a:chOff x="274892" y="3204573"/>
            <a:chExt cx="1311386" cy="930667"/>
          </a:xfrm>
        </p:grpSpPr>
        <p:pic>
          <p:nvPicPr>
            <p:cNvPr id="83" name="Picture 82" descr="File &lt;strong&gt;Folder&lt;/strong&gt; by Fluffgar on DeviantArt">
              <a:extLst>
                <a:ext uri="{FF2B5EF4-FFF2-40B4-BE49-F238E27FC236}">
                  <a16:creationId xmlns:a16="http://schemas.microsoft.com/office/drawing/2014/main" id="{96F8DAB5-019D-49B1-B741-7DF02C6F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84" name="Picture 83" descr="File &lt;strong&gt;Folder&lt;/strong&gt; by Fluffgar on DeviantArt">
              <a:extLst>
                <a:ext uri="{FF2B5EF4-FFF2-40B4-BE49-F238E27FC236}">
                  <a16:creationId xmlns:a16="http://schemas.microsoft.com/office/drawing/2014/main" id="{470E053C-023F-498E-9D84-8BD9D74B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1FEF21-ED7C-47D9-9E37-64498E1822EB}"/>
              </a:ext>
            </a:extLst>
          </p:cNvPr>
          <p:cNvGrpSpPr/>
          <p:nvPr/>
        </p:nvGrpSpPr>
        <p:grpSpPr>
          <a:xfrm>
            <a:off x="4900659" y="5243218"/>
            <a:ext cx="1311386" cy="930667"/>
            <a:chOff x="274892" y="3204573"/>
            <a:chExt cx="1311386" cy="930667"/>
          </a:xfrm>
        </p:grpSpPr>
        <p:pic>
          <p:nvPicPr>
            <p:cNvPr id="86" name="Picture 85" descr="File &lt;strong&gt;Folder&lt;/strong&gt; by Fluffgar on DeviantArt">
              <a:extLst>
                <a:ext uri="{FF2B5EF4-FFF2-40B4-BE49-F238E27FC236}">
                  <a16:creationId xmlns:a16="http://schemas.microsoft.com/office/drawing/2014/main" id="{E773E31F-359C-49D8-98AB-581BC6E8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87" name="Picture 86" descr="File &lt;strong&gt;Folder&lt;/strong&gt; by Fluffgar on DeviantArt">
              <a:extLst>
                <a:ext uri="{FF2B5EF4-FFF2-40B4-BE49-F238E27FC236}">
                  <a16:creationId xmlns:a16="http://schemas.microsoft.com/office/drawing/2014/main" id="{0BD46EBD-C66E-4472-B6E4-55B62220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EB8E5A-FF50-41E4-8C14-ACCB2975EB44}"/>
              </a:ext>
            </a:extLst>
          </p:cNvPr>
          <p:cNvGrpSpPr/>
          <p:nvPr/>
        </p:nvGrpSpPr>
        <p:grpSpPr>
          <a:xfrm>
            <a:off x="6260938" y="5243006"/>
            <a:ext cx="1311386" cy="930667"/>
            <a:chOff x="274892" y="3204573"/>
            <a:chExt cx="1311386" cy="930667"/>
          </a:xfrm>
        </p:grpSpPr>
        <p:pic>
          <p:nvPicPr>
            <p:cNvPr id="90" name="Picture 89" descr="File &lt;strong&gt;Folder&lt;/strong&gt; by Fluffgar on DeviantArt">
              <a:extLst>
                <a:ext uri="{FF2B5EF4-FFF2-40B4-BE49-F238E27FC236}">
                  <a16:creationId xmlns:a16="http://schemas.microsoft.com/office/drawing/2014/main" id="{70F6AC49-8591-443B-981B-A23E49CE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91" name="Picture 90" descr="File &lt;strong&gt;Folder&lt;/strong&gt; by Fluffgar on DeviantArt">
              <a:extLst>
                <a:ext uri="{FF2B5EF4-FFF2-40B4-BE49-F238E27FC236}">
                  <a16:creationId xmlns:a16="http://schemas.microsoft.com/office/drawing/2014/main" id="{D63C370B-DE94-4304-9BED-E45B604A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CA8257E-5749-43CB-B6A9-7C9C9F0F85C0}"/>
              </a:ext>
            </a:extLst>
          </p:cNvPr>
          <p:cNvGrpSpPr/>
          <p:nvPr/>
        </p:nvGrpSpPr>
        <p:grpSpPr>
          <a:xfrm>
            <a:off x="7549068" y="5236849"/>
            <a:ext cx="1311386" cy="930667"/>
            <a:chOff x="274892" y="3204573"/>
            <a:chExt cx="1311386" cy="930667"/>
          </a:xfrm>
        </p:grpSpPr>
        <p:pic>
          <p:nvPicPr>
            <p:cNvPr id="95" name="Picture 94" descr="File &lt;strong&gt;Folder&lt;/strong&gt; by Fluffgar on DeviantArt">
              <a:extLst>
                <a:ext uri="{FF2B5EF4-FFF2-40B4-BE49-F238E27FC236}">
                  <a16:creationId xmlns:a16="http://schemas.microsoft.com/office/drawing/2014/main" id="{626158F3-FCB0-4788-BA71-CE4068A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29" y="3204573"/>
              <a:ext cx="1082249" cy="679270"/>
            </a:xfrm>
            <a:prstGeom prst="rect">
              <a:avLst/>
            </a:prstGeom>
          </p:spPr>
        </p:pic>
        <p:pic>
          <p:nvPicPr>
            <p:cNvPr id="97" name="Picture 96" descr="File &lt;strong&gt;Folder&lt;/strong&gt; by Fluffgar on DeviantArt">
              <a:extLst>
                <a:ext uri="{FF2B5EF4-FFF2-40B4-BE49-F238E27FC236}">
                  <a16:creationId xmlns:a16="http://schemas.microsoft.com/office/drawing/2014/main" id="{2943F21C-6BFD-42DE-B2B4-8BCDC87A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2" y="3455970"/>
              <a:ext cx="1082249" cy="679270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0DA7A29-B7A2-49BA-B983-AA180230D35C}"/>
              </a:ext>
            </a:extLst>
          </p:cNvPr>
          <p:cNvSpPr txBox="1"/>
          <p:nvPr/>
        </p:nvSpPr>
        <p:spPr>
          <a:xfrm>
            <a:off x="1118201" y="5607326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WIFF_POS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C05E9B-1A43-4C60-863A-CFC1744D48BB}"/>
              </a:ext>
            </a:extLst>
          </p:cNvPr>
          <p:cNvSpPr txBox="1"/>
          <p:nvPr/>
        </p:nvSpPr>
        <p:spPr>
          <a:xfrm>
            <a:off x="2662152" y="5367414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WIFF_NEG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FFE8F2-1462-4E53-9E9D-7FAA1DD2FA07}"/>
              </a:ext>
            </a:extLst>
          </p:cNvPr>
          <p:cNvSpPr txBox="1"/>
          <p:nvPr/>
        </p:nvSpPr>
        <p:spPr>
          <a:xfrm>
            <a:off x="2428540" y="5608875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WIFF_NEG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D72CB7-FE07-434F-803B-906F07225DC8}"/>
              </a:ext>
            </a:extLst>
          </p:cNvPr>
          <p:cNvSpPr txBox="1"/>
          <p:nvPr/>
        </p:nvSpPr>
        <p:spPr>
          <a:xfrm>
            <a:off x="4072542" y="5360428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MZML_POS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309C77-B283-4512-82EE-563A9DA3B9AB}"/>
              </a:ext>
            </a:extLst>
          </p:cNvPr>
          <p:cNvSpPr txBox="1"/>
          <p:nvPr/>
        </p:nvSpPr>
        <p:spPr>
          <a:xfrm>
            <a:off x="3838930" y="5601889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MZML_POS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9B18B-1516-4A56-90C4-D3F7C7C9A2B0}"/>
              </a:ext>
            </a:extLst>
          </p:cNvPr>
          <p:cNvSpPr txBox="1"/>
          <p:nvPr/>
        </p:nvSpPr>
        <p:spPr>
          <a:xfrm>
            <a:off x="5350537" y="5371172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MZML_NEG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54496-A1AF-4A85-8ED9-E3911BC412D8}"/>
              </a:ext>
            </a:extLst>
          </p:cNvPr>
          <p:cNvSpPr txBox="1"/>
          <p:nvPr/>
        </p:nvSpPr>
        <p:spPr>
          <a:xfrm>
            <a:off x="5116925" y="5612633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MZML_NEG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E02D3F-F9CD-4E98-9E76-4AC25BA987AF}"/>
              </a:ext>
            </a:extLst>
          </p:cNvPr>
          <p:cNvSpPr txBox="1"/>
          <p:nvPr/>
        </p:nvSpPr>
        <p:spPr>
          <a:xfrm>
            <a:off x="6716165" y="5357899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MS-DIAL_POS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33504D-14CB-4E41-A275-FC0701274304}"/>
              </a:ext>
            </a:extLst>
          </p:cNvPr>
          <p:cNvSpPr txBox="1"/>
          <p:nvPr/>
        </p:nvSpPr>
        <p:spPr>
          <a:xfrm>
            <a:off x="6482553" y="5599360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MS-DIAL_POS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9EF01BA-3925-4079-850A-A11958EA038A}"/>
              </a:ext>
            </a:extLst>
          </p:cNvPr>
          <p:cNvSpPr txBox="1"/>
          <p:nvPr/>
        </p:nvSpPr>
        <p:spPr>
          <a:xfrm>
            <a:off x="7960739" y="5354467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MS-DIAL_NEG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2E858F-6AF8-4BC1-899C-A59BC434385A}"/>
              </a:ext>
            </a:extLst>
          </p:cNvPr>
          <p:cNvSpPr txBox="1"/>
          <p:nvPr/>
        </p:nvSpPr>
        <p:spPr>
          <a:xfrm>
            <a:off x="7727127" y="5595928"/>
            <a:ext cx="8308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Lucida Console" panose="020B0609040504020204" pitchFamily="49" charset="0"/>
              </a:rPr>
              <a:t>MS-DIAL_NEG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6568C9-D652-4873-9499-E77B414EB60C}"/>
              </a:ext>
            </a:extLst>
          </p:cNvPr>
          <p:cNvSpPr txBox="1"/>
          <p:nvPr/>
        </p:nvSpPr>
        <p:spPr>
          <a:xfrm>
            <a:off x="958134" y="5819143"/>
            <a:ext cx="1010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Positive.wiff</a:t>
            </a:r>
          </a:p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Positive.wiff.scan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8B3600-7512-46E2-BA7A-B02BCDF15270}"/>
              </a:ext>
            </a:extLst>
          </p:cNvPr>
          <p:cNvSpPr txBox="1"/>
          <p:nvPr/>
        </p:nvSpPr>
        <p:spPr>
          <a:xfrm>
            <a:off x="2328194" y="5805318"/>
            <a:ext cx="1010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Negative.wiff</a:t>
            </a:r>
          </a:p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Negative.wiff.scan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E45BA1-06A8-4118-915B-5B7954EA7543}"/>
              </a:ext>
            </a:extLst>
          </p:cNvPr>
          <p:cNvSpPr txBox="1"/>
          <p:nvPr/>
        </p:nvSpPr>
        <p:spPr>
          <a:xfrm>
            <a:off x="3680579" y="5825078"/>
            <a:ext cx="10106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Positive.</a:t>
            </a:r>
            <a:r>
              <a:rPr lang="en-US" sz="600" b="1" dirty="0">
                <a:solidFill>
                  <a:prstClr val="black"/>
                </a:solidFill>
                <a:latin typeface="Lucida Console" panose="020B0609040504020204" pitchFamily="49" charset="0"/>
              </a:rPr>
              <a:t>mzML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4A7FA2F-5C5B-492E-9D39-B4D86D6926CD}"/>
              </a:ext>
            </a:extLst>
          </p:cNvPr>
          <p:cNvSpPr txBox="1"/>
          <p:nvPr/>
        </p:nvSpPr>
        <p:spPr>
          <a:xfrm>
            <a:off x="5008111" y="5811253"/>
            <a:ext cx="10106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Negative.mzML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B0BC5A9-BA3A-4FA8-8192-C88E546A519F}"/>
              </a:ext>
            </a:extLst>
          </p:cNvPr>
          <p:cNvSpPr txBox="1"/>
          <p:nvPr/>
        </p:nvSpPr>
        <p:spPr>
          <a:xfrm>
            <a:off x="6346489" y="5802730"/>
            <a:ext cx="10106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Positive.</a:t>
            </a:r>
            <a:r>
              <a:rPr lang="en-US" sz="600" b="1" dirty="0">
                <a:solidFill>
                  <a:prstClr val="black"/>
                </a:solidFill>
                <a:latin typeface="Lucida Console" panose="020B0609040504020204" pitchFamily="49" charset="0"/>
              </a:rPr>
              <a:t>abf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8F317E-2BBE-4B4F-89C9-2A650D5E3879}"/>
              </a:ext>
            </a:extLst>
          </p:cNvPr>
          <p:cNvSpPr txBox="1"/>
          <p:nvPr/>
        </p:nvSpPr>
        <p:spPr>
          <a:xfrm>
            <a:off x="7674021" y="5795993"/>
            <a:ext cx="10106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marR="0" lvl="0" indent="-60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Negative.abf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4B03529-1358-447A-9CDA-6811AEE716EC}"/>
              </a:ext>
            </a:extLst>
          </p:cNvPr>
          <p:cNvSpPr/>
          <p:nvPr/>
        </p:nvSpPr>
        <p:spPr>
          <a:xfrm>
            <a:off x="510139" y="222249"/>
            <a:ext cx="9469806" cy="6351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666043" y="572080"/>
            <a:ext cx="11209080" cy="4795970"/>
            <a:chOff x="69143" y="32330"/>
            <a:chExt cx="11209080" cy="4795970"/>
          </a:xfrm>
        </p:grpSpPr>
        <p:cxnSp>
          <p:nvCxnSpPr>
            <p:cNvPr id="185" name="Straight Connector 184"/>
            <p:cNvCxnSpPr/>
            <p:nvPr/>
          </p:nvCxnSpPr>
          <p:spPr>
            <a:xfrm flipH="1" flipV="1">
              <a:off x="7126880" y="2962275"/>
              <a:ext cx="787105" cy="9034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7119938" y="2978944"/>
              <a:ext cx="2545820" cy="9350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 flipV="1">
              <a:off x="5181454" y="2999616"/>
              <a:ext cx="749814" cy="8661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8669" y="3016221"/>
              <a:ext cx="2683646" cy="8527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2100987" y="3014224"/>
              <a:ext cx="1083229" cy="8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61268" y="1034330"/>
              <a:ext cx="339998" cy="11413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01523" y="1034986"/>
              <a:ext cx="437390" cy="11212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2"/>
            </p:cNvCxnSpPr>
            <p:nvPr/>
          </p:nvCxnSpPr>
          <p:spPr>
            <a:xfrm>
              <a:off x="6093609" y="1026134"/>
              <a:ext cx="2378277" cy="11300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16830" y="1026134"/>
              <a:ext cx="2283922" cy="11495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5301920" y="32330"/>
              <a:ext cx="2018707" cy="993804"/>
              <a:chOff x="5159333" y="350798"/>
              <a:chExt cx="2018707" cy="993804"/>
            </a:xfrm>
          </p:grpSpPr>
          <p:pic>
            <p:nvPicPr>
              <p:cNvPr id="4" name="Picture 3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387340" y="601479"/>
                <a:ext cx="1790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&lt;YOUR_PROJECT&gt;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532411" y="2044527"/>
              <a:ext cx="1583378" cy="993804"/>
              <a:chOff x="5159333" y="350798"/>
              <a:chExt cx="1583378" cy="993804"/>
            </a:xfrm>
          </p:grpSpPr>
          <p:pic>
            <p:nvPicPr>
              <p:cNvPr id="28" name="Picture 27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511176" y="591953"/>
                <a:ext cx="968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WIFF_DATA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2795" y="2044527"/>
              <a:ext cx="2164576" cy="993804"/>
              <a:chOff x="5159333" y="350798"/>
              <a:chExt cx="2164576" cy="993804"/>
            </a:xfrm>
          </p:grpSpPr>
          <p:pic>
            <p:nvPicPr>
              <p:cNvPr id="31" name="Picture 30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533209" y="585442"/>
                <a:ext cx="1790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MZML_DATA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53179" y="2044527"/>
              <a:ext cx="1603345" cy="993804"/>
              <a:chOff x="5159333" y="350798"/>
              <a:chExt cx="1603345" cy="993804"/>
            </a:xfrm>
          </p:grpSpPr>
          <p:pic>
            <p:nvPicPr>
              <p:cNvPr id="34" name="Picture 33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245067" y="564182"/>
                <a:ext cx="15176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Lucida Console" panose="020B0609040504020204" pitchFamily="49" charset="0"/>
                  </a:rPr>
                  <a:t>ABF_DATA_MS-DIAL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413563" y="2044527"/>
              <a:ext cx="1583378" cy="993804"/>
              <a:chOff x="5159333" y="350798"/>
              <a:chExt cx="1583378" cy="993804"/>
            </a:xfrm>
          </p:grpSpPr>
          <p:pic>
            <p:nvPicPr>
              <p:cNvPr id="37" name="Picture 36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5387340" y="601479"/>
                <a:ext cx="1235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Lucida Console" panose="020B0609040504020204" pitchFamily="49" charset="0"/>
                  </a:rPr>
                  <a:t>Settings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9143" y="3828782"/>
              <a:ext cx="1583378" cy="993804"/>
              <a:chOff x="5159333" y="350798"/>
              <a:chExt cx="1583378" cy="993804"/>
            </a:xfrm>
          </p:grpSpPr>
          <p:pic>
            <p:nvPicPr>
              <p:cNvPr id="146" name="Picture 145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5511176" y="591953"/>
                <a:ext cx="968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WIFF_NEG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739967" y="3828782"/>
              <a:ext cx="2164576" cy="993804"/>
              <a:chOff x="5159333" y="350798"/>
              <a:chExt cx="2164576" cy="993804"/>
            </a:xfrm>
          </p:grpSpPr>
          <p:pic>
            <p:nvPicPr>
              <p:cNvPr id="149" name="Picture 148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5533209" y="585442"/>
                <a:ext cx="1790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WIFF_POS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830943" y="3831974"/>
              <a:ext cx="1583378" cy="993804"/>
              <a:chOff x="5159333" y="350798"/>
              <a:chExt cx="1583378" cy="993804"/>
            </a:xfrm>
          </p:grpSpPr>
          <p:pic>
            <p:nvPicPr>
              <p:cNvPr id="158" name="Picture 157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59" name="TextBox 158"/>
              <p:cNvSpPr txBox="1"/>
              <p:nvPr/>
            </p:nvSpPr>
            <p:spPr>
              <a:xfrm>
                <a:off x="5511176" y="591953"/>
                <a:ext cx="9686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MZML_NEG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5501767" y="3831974"/>
              <a:ext cx="2164576" cy="993804"/>
              <a:chOff x="5159333" y="350798"/>
              <a:chExt cx="2164576" cy="993804"/>
            </a:xfrm>
          </p:grpSpPr>
          <p:pic>
            <p:nvPicPr>
              <p:cNvPr id="161" name="Picture 160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5533209" y="585442"/>
                <a:ext cx="1790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MZML_POS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458063" y="3834496"/>
              <a:ext cx="1583378" cy="993804"/>
              <a:chOff x="5159333" y="350798"/>
              <a:chExt cx="1583378" cy="993804"/>
            </a:xfrm>
          </p:grpSpPr>
          <p:pic>
            <p:nvPicPr>
              <p:cNvPr id="164" name="Picture 163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5488316" y="591953"/>
                <a:ext cx="10673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NEG_MS-DIAL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9128887" y="3834496"/>
              <a:ext cx="2149336" cy="993804"/>
              <a:chOff x="5159333" y="350798"/>
              <a:chExt cx="2149336" cy="993804"/>
            </a:xfrm>
          </p:grpSpPr>
          <p:pic>
            <p:nvPicPr>
              <p:cNvPr id="167" name="Picture 166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517969" y="585442"/>
                <a:ext cx="1790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ucida Console" panose="020B0609040504020204" pitchFamily="49" charset="0"/>
                  </a:rPr>
                  <a:t>POS_MS-DIAL</a:t>
                </a:r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4249881" y="3003135"/>
              <a:ext cx="944100" cy="862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7283" y="4294571"/>
              <a:ext cx="17116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Negative.wiff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Negative.wiff.scan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85905" y="4286032"/>
              <a:ext cx="17116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Positive.wiff</a:t>
              </a:r>
            </a:p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Positive.wiff.scan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41301" y="4296542"/>
              <a:ext cx="1711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 err="1">
                  <a:latin typeface="Lucida Console" panose="020B0609040504020204" pitchFamily="49" charset="0"/>
                </a:rPr>
                <a:t>Positive.mzML</a:t>
              </a:r>
              <a:r>
                <a:rPr lang="en-US" sz="7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3318" y="4286032"/>
              <a:ext cx="1711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 err="1">
                  <a:latin typeface="Lucida Console" panose="020B0609040504020204" pitchFamily="49" charset="0"/>
                </a:rPr>
                <a:t>Negative.mzML</a:t>
              </a:r>
              <a:r>
                <a:rPr lang="en-US" sz="7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64982" y="4313781"/>
              <a:ext cx="1711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Positive.abf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06999" y="4309621"/>
              <a:ext cx="1711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Lucida Console" panose="020B0609040504020204" pitchFamily="49" charset="0"/>
                </a:rPr>
                <a:t>Negative.abf </a:t>
              </a:r>
            </a:p>
            <a:p>
              <a:endParaRPr lang="en-US" sz="700" b="1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54000" y="222250"/>
            <a:ext cx="118110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V="1">
            <a:off x="1916120" y="1058355"/>
            <a:ext cx="2935705" cy="419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125155" y="1058355"/>
            <a:ext cx="2385946" cy="3242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8719" y="2203167"/>
            <a:ext cx="987284" cy="4019833"/>
            <a:chOff x="511319" y="1809467"/>
            <a:chExt cx="987284" cy="4019833"/>
          </a:xfrm>
        </p:grpSpPr>
        <p:cxnSp>
          <p:nvCxnSpPr>
            <p:cNvPr id="186" name="Straight Connector 185"/>
            <p:cNvCxnSpPr/>
            <p:nvPr/>
          </p:nvCxnSpPr>
          <p:spPr>
            <a:xfrm flipV="1">
              <a:off x="512097" y="1918318"/>
              <a:ext cx="0" cy="39109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16200000" flipH="1">
              <a:off x="856822" y="4392404"/>
              <a:ext cx="297056" cy="98650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 rot="16200000" flipH="1">
              <a:off x="839446" y="3428877"/>
              <a:ext cx="297056" cy="94505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6200000" flipH="1">
              <a:off x="849522" y="2445816"/>
              <a:ext cx="297056" cy="967459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/>
            <p:cNvSpPr/>
            <p:nvPr/>
          </p:nvSpPr>
          <p:spPr>
            <a:xfrm rot="16200000" flipH="1">
              <a:off x="835320" y="1485466"/>
              <a:ext cx="297056" cy="94505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298719" y="6223000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File &lt;strong&gt;Folder&lt;/strong&gt; by Fluffgar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89" y="114300"/>
            <a:ext cx="1583378" cy="99380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342423" y="327684"/>
            <a:ext cx="151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Lucida Console" panose="020B0609040504020204" pitchFamily="49" charset="0"/>
              </a:rPr>
              <a:t>ABF_DATA_MS-DIAL</a:t>
            </a:r>
          </a:p>
        </p:txBody>
      </p:sp>
      <p:pic>
        <p:nvPicPr>
          <p:cNvPr id="164" name="Picture 163" descr="File &lt;strong&gt;Folder&lt;/strong&gt; by Fluffgar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68" y="1346975"/>
            <a:ext cx="1583378" cy="993804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532251" y="1588130"/>
            <a:ext cx="106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ucida Console" panose="020B0609040504020204" pitchFamily="49" charset="0"/>
              </a:rPr>
              <a:t>NEG_MS-DIAL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1659556" y="2431782"/>
            <a:ext cx="2419788" cy="993804"/>
            <a:chOff x="5159333" y="350798"/>
            <a:chExt cx="2419788" cy="993804"/>
          </a:xfrm>
        </p:grpSpPr>
        <p:pic>
          <p:nvPicPr>
            <p:cNvPr id="146" name="Picture 145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001_InChiKey-Name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842593" y="6298590"/>
            <a:ext cx="1024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Continues...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50800"/>
            <a:ext cx="9861550" cy="6737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634156" y="3390381"/>
            <a:ext cx="2419788" cy="993804"/>
            <a:chOff x="5159333" y="350798"/>
            <a:chExt cx="2419788" cy="993804"/>
          </a:xfrm>
        </p:grpSpPr>
        <p:pic>
          <p:nvPicPr>
            <p:cNvPr id="59" name="Picture 58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002_InChiKey-Name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59556" y="4365349"/>
            <a:ext cx="2419788" cy="993804"/>
            <a:chOff x="5159333" y="350798"/>
            <a:chExt cx="2419788" cy="993804"/>
          </a:xfrm>
        </p:grpSpPr>
        <p:pic>
          <p:nvPicPr>
            <p:cNvPr id="64" name="Picture 63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003_InChiKey-Name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34156" y="5355058"/>
            <a:ext cx="2419788" cy="993804"/>
            <a:chOff x="5159333" y="350798"/>
            <a:chExt cx="2419788" cy="993804"/>
          </a:xfrm>
        </p:grpSpPr>
        <p:pic>
          <p:nvPicPr>
            <p:cNvPr id="69" name="Picture 68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004_InChiKey-Name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311545" y="6483350"/>
            <a:ext cx="0" cy="2074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464569" y="2157095"/>
            <a:ext cx="987284" cy="4019833"/>
            <a:chOff x="511319" y="1809467"/>
            <a:chExt cx="987284" cy="4019833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512097" y="1918318"/>
              <a:ext cx="0" cy="39109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/>
          </p:nvSpPr>
          <p:spPr>
            <a:xfrm rot="16200000" flipH="1">
              <a:off x="856822" y="4392404"/>
              <a:ext cx="297056" cy="98650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/>
            <p:cNvSpPr/>
            <p:nvPr/>
          </p:nvSpPr>
          <p:spPr>
            <a:xfrm rot="16200000" flipH="1">
              <a:off x="839446" y="3428877"/>
              <a:ext cx="297056" cy="94505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6200000" flipH="1">
              <a:off x="849522" y="2445816"/>
              <a:ext cx="297056" cy="967459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/>
            <p:cNvSpPr/>
            <p:nvPr/>
          </p:nvSpPr>
          <p:spPr>
            <a:xfrm rot="16200000" flipH="1">
              <a:off x="835320" y="1485466"/>
              <a:ext cx="297056" cy="94505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7464569" y="6176928"/>
            <a:ext cx="0" cy="260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File &lt;strong&gt;Folder&lt;/strong&gt; by Fluffgar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18" y="1300903"/>
            <a:ext cx="1583378" cy="99380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98101" y="1542058"/>
            <a:ext cx="106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ucida Console" panose="020B0609040504020204" pitchFamily="49" charset="0"/>
              </a:rPr>
              <a:t>POS_MS-DIAL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825406" y="2385710"/>
            <a:ext cx="2419788" cy="993804"/>
            <a:chOff x="5159333" y="350798"/>
            <a:chExt cx="2419788" cy="993804"/>
          </a:xfrm>
        </p:grpSpPr>
        <p:pic>
          <p:nvPicPr>
            <p:cNvPr id="102" name="Picture 101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001_InChiKey-Name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08443" y="6252518"/>
            <a:ext cx="1024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Continues...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7800006" y="3344309"/>
            <a:ext cx="2419788" cy="993804"/>
            <a:chOff x="5159333" y="350798"/>
            <a:chExt cx="2419788" cy="993804"/>
          </a:xfrm>
        </p:grpSpPr>
        <p:pic>
          <p:nvPicPr>
            <p:cNvPr id="108" name="Picture 107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002_InChiKey-Name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825406" y="4319277"/>
            <a:ext cx="2419788" cy="993804"/>
            <a:chOff x="5159333" y="350798"/>
            <a:chExt cx="2419788" cy="993804"/>
          </a:xfrm>
        </p:grpSpPr>
        <p:pic>
          <p:nvPicPr>
            <p:cNvPr id="113" name="Picture 112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003_InChiKey-Name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800006" y="5308986"/>
            <a:ext cx="2419788" cy="993804"/>
            <a:chOff x="5159333" y="350798"/>
            <a:chExt cx="2419788" cy="993804"/>
          </a:xfrm>
        </p:grpSpPr>
        <p:pic>
          <p:nvPicPr>
            <p:cNvPr id="118" name="Picture 117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5342370" y="536860"/>
              <a:ext cx="2236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Lucida Console" panose="020B0609040504020204" pitchFamily="49" charset="0"/>
                </a:rPr>
                <a:t>004_InChiKey-Name</a:t>
              </a: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477395" y="6437278"/>
            <a:ext cx="0" cy="2074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60275" y="1833756"/>
            <a:ext cx="171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700" b="1" dirty="0">
                <a:latin typeface="Lucida Console" panose="020B0609040504020204" pitchFamily="49" charset="0"/>
              </a:rPr>
              <a:t>Positive.abf </a:t>
            </a:r>
          </a:p>
          <a:p>
            <a:endParaRPr lang="en-US" sz="700" b="1" dirty="0">
              <a:latin typeface="Lucida Console" panose="020B0609040504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27442" y="1833756"/>
            <a:ext cx="171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700" b="1" dirty="0">
                <a:latin typeface="Lucida Console" panose="020B0609040504020204" pitchFamily="49" charset="0"/>
              </a:rPr>
              <a:t>Negative.abf </a:t>
            </a:r>
          </a:p>
          <a:p>
            <a:endParaRPr lang="en-US" sz="7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8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V="1">
            <a:off x="1916120" y="1058355"/>
            <a:ext cx="2935705" cy="419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125155" y="1058355"/>
            <a:ext cx="2385946" cy="3242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98719" y="2203167"/>
            <a:ext cx="987284" cy="4280183"/>
            <a:chOff x="511319" y="1809467"/>
            <a:chExt cx="987284" cy="4280183"/>
          </a:xfrm>
        </p:grpSpPr>
        <p:grpSp>
          <p:nvGrpSpPr>
            <p:cNvPr id="18" name="Group 17"/>
            <p:cNvGrpSpPr/>
            <p:nvPr/>
          </p:nvGrpSpPr>
          <p:grpSpPr>
            <a:xfrm>
              <a:off x="511319" y="1809467"/>
              <a:ext cx="987284" cy="4019833"/>
              <a:chOff x="511319" y="1809467"/>
              <a:chExt cx="987284" cy="401983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V="1">
                <a:off x="512097" y="1918318"/>
                <a:ext cx="0" cy="39109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 rot="16200000" flipH="1">
                <a:off x="856822" y="4392404"/>
                <a:ext cx="297056" cy="986506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c 77"/>
              <p:cNvSpPr/>
              <p:nvPr/>
            </p:nvSpPr>
            <p:spPr>
              <a:xfrm rot="16200000" flipH="1">
                <a:off x="839446" y="3428877"/>
                <a:ext cx="297056" cy="945058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16200000" flipH="1">
                <a:off x="849522" y="2445816"/>
                <a:ext cx="297056" cy="967459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/>
              <p:cNvSpPr/>
              <p:nvPr/>
            </p:nvSpPr>
            <p:spPr>
              <a:xfrm rot="16200000" flipH="1">
                <a:off x="835320" y="1485466"/>
                <a:ext cx="297056" cy="945058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511319" y="5829300"/>
              <a:ext cx="0" cy="260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56689" y="114300"/>
            <a:ext cx="1603345" cy="993804"/>
            <a:chOff x="5159333" y="350798"/>
            <a:chExt cx="1603345" cy="993804"/>
          </a:xfrm>
        </p:grpSpPr>
        <p:pic>
          <p:nvPicPr>
            <p:cNvPr id="34" name="Picture 33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245067" y="564182"/>
              <a:ext cx="1517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Lucida Console" panose="020B0609040504020204" pitchFamily="49" charset="0"/>
                </a:rPr>
                <a:t>ABF_DATA_MS-DIAL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03268" y="1346975"/>
            <a:ext cx="1583378" cy="993804"/>
            <a:chOff x="5159333" y="350798"/>
            <a:chExt cx="1583378" cy="993804"/>
          </a:xfrm>
        </p:grpSpPr>
        <p:pic>
          <p:nvPicPr>
            <p:cNvPr id="164" name="Picture 163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5488316" y="591953"/>
              <a:ext cx="1067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ucida Console" panose="020B0609040504020204" pitchFamily="49" charset="0"/>
                </a:rPr>
                <a:t>NEG_MS-DIAL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59556" y="2431782"/>
            <a:ext cx="2419788" cy="1014920"/>
            <a:chOff x="872156" y="2038082"/>
            <a:chExt cx="2419788" cy="10149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146" name="Picture 145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001_InChiKey-Name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0-25uL_negSWATH_vial-1.abf </a:t>
              </a:r>
            </a:p>
            <a:p>
              <a:pPr>
                <a:lnSpc>
                  <a:spcPct val="150000"/>
                </a:lnSpc>
              </a:pPr>
              <a:endParaRPr lang="en-US" sz="500" b="1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842593" y="6298590"/>
            <a:ext cx="1024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Continues...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50800"/>
            <a:ext cx="9861550" cy="6737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634156" y="3390381"/>
            <a:ext cx="2419788" cy="1014920"/>
            <a:chOff x="872156" y="2038082"/>
            <a:chExt cx="2419788" cy="1014920"/>
          </a:xfrm>
        </p:grpSpPr>
        <p:grpSp>
          <p:nvGrpSpPr>
            <p:cNvPr id="57" name="Group 56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59" name="Picture 58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002_InChiKey-Name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0-25uL_negSWATH_vial-1.abf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59556" y="4365349"/>
            <a:ext cx="2419788" cy="1014920"/>
            <a:chOff x="872156" y="2038082"/>
            <a:chExt cx="2419788" cy="1014920"/>
          </a:xfrm>
        </p:grpSpPr>
        <p:grpSp>
          <p:nvGrpSpPr>
            <p:cNvPr id="62" name="Group 61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64" name="Picture 63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003_InChiKey-Name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0-25uL_negSWATH_vial-1.abf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34156" y="5355058"/>
            <a:ext cx="2419788" cy="1014920"/>
            <a:chOff x="872156" y="2038082"/>
            <a:chExt cx="2419788" cy="1014920"/>
          </a:xfrm>
        </p:grpSpPr>
        <p:grpSp>
          <p:nvGrpSpPr>
            <p:cNvPr id="67" name="Group 66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69" name="Picture 68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004_InChiKey-Name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0-75uL_negSWATH_vial-1.abf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0-25uL_negSWATH_vial-1.abf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311545" y="6483350"/>
            <a:ext cx="0" cy="2074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464569" y="2157095"/>
            <a:ext cx="987284" cy="4280183"/>
            <a:chOff x="511319" y="1809467"/>
            <a:chExt cx="987284" cy="4280183"/>
          </a:xfrm>
        </p:grpSpPr>
        <p:grpSp>
          <p:nvGrpSpPr>
            <p:cNvPr id="89" name="Group 88"/>
            <p:cNvGrpSpPr/>
            <p:nvPr/>
          </p:nvGrpSpPr>
          <p:grpSpPr>
            <a:xfrm>
              <a:off x="511319" y="1809467"/>
              <a:ext cx="987284" cy="4019833"/>
              <a:chOff x="511319" y="1809467"/>
              <a:chExt cx="987284" cy="4019833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512097" y="1918318"/>
                <a:ext cx="0" cy="39109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Arc 91"/>
              <p:cNvSpPr/>
              <p:nvPr/>
            </p:nvSpPr>
            <p:spPr>
              <a:xfrm rot="16200000" flipH="1">
                <a:off x="856822" y="4392404"/>
                <a:ext cx="297056" cy="986506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rc 92"/>
              <p:cNvSpPr/>
              <p:nvPr/>
            </p:nvSpPr>
            <p:spPr>
              <a:xfrm rot="16200000" flipH="1">
                <a:off x="839446" y="3428877"/>
                <a:ext cx="297056" cy="945058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/>
              <p:cNvSpPr/>
              <p:nvPr/>
            </p:nvSpPr>
            <p:spPr>
              <a:xfrm rot="16200000" flipH="1">
                <a:off x="849522" y="2445816"/>
                <a:ext cx="297056" cy="967459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/>
              <p:cNvSpPr/>
              <p:nvPr/>
            </p:nvSpPr>
            <p:spPr>
              <a:xfrm rot="16200000" flipH="1">
                <a:off x="835320" y="1485466"/>
                <a:ext cx="297056" cy="945058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511319" y="5829300"/>
              <a:ext cx="0" cy="260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369118" y="1300903"/>
            <a:ext cx="1583378" cy="993804"/>
            <a:chOff x="5159333" y="350798"/>
            <a:chExt cx="1583378" cy="993804"/>
          </a:xfrm>
        </p:grpSpPr>
        <p:pic>
          <p:nvPicPr>
            <p:cNvPr id="97" name="Picture 96" descr="File &lt;strong&gt;Folder&lt;/strong&gt; by Fluffgar on DeviantAr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33" y="350798"/>
              <a:ext cx="1583378" cy="993804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5488316" y="591953"/>
              <a:ext cx="1067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ucida Console" panose="020B0609040504020204" pitchFamily="49" charset="0"/>
                </a:rPr>
                <a:t>POS_MS-DIAL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825406" y="2385710"/>
            <a:ext cx="2419788" cy="1014920"/>
            <a:chOff x="872156" y="2038082"/>
            <a:chExt cx="2419788" cy="1014920"/>
          </a:xfrm>
        </p:grpSpPr>
        <p:grpSp>
          <p:nvGrpSpPr>
            <p:cNvPr id="100" name="Group 99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102" name="Picture 101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001_InChiKey-Name</a:t>
                </a: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0-25uL_posSWATH_vial-1.abf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08443" y="6252518"/>
            <a:ext cx="1024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Continues...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7800006" y="3344309"/>
            <a:ext cx="2419788" cy="1014920"/>
            <a:chOff x="872156" y="2038082"/>
            <a:chExt cx="2419788" cy="10149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108" name="Picture 107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002_InChiKey-Name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0-25uL_posSWATH_vial-1.abf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825406" y="4319277"/>
            <a:ext cx="2419788" cy="1014920"/>
            <a:chOff x="872156" y="2038082"/>
            <a:chExt cx="2419788" cy="10149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113" name="Picture 112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003_InChiKey-Name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0-25uL_posSWATH_vial-1.abf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800006" y="5308986"/>
            <a:ext cx="2419788" cy="1014920"/>
            <a:chOff x="872156" y="2038082"/>
            <a:chExt cx="2419788" cy="1014920"/>
          </a:xfrm>
        </p:grpSpPr>
        <p:grpSp>
          <p:nvGrpSpPr>
            <p:cNvPr id="116" name="Group 115"/>
            <p:cNvGrpSpPr/>
            <p:nvPr/>
          </p:nvGrpSpPr>
          <p:grpSpPr>
            <a:xfrm>
              <a:off x="872156" y="2038082"/>
              <a:ext cx="2419788" cy="993804"/>
              <a:chOff x="5159333" y="350798"/>
              <a:chExt cx="2419788" cy="993804"/>
            </a:xfrm>
          </p:grpSpPr>
          <p:pic>
            <p:nvPicPr>
              <p:cNvPr id="118" name="Picture 117" descr="File &lt;strong&gt;Folder&lt;/strong&gt; by Fluffgar on DeviantArt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33" y="350798"/>
                <a:ext cx="1583378" cy="993804"/>
              </a:xfrm>
              <a:prstGeom prst="rect">
                <a:avLst/>
              </a:prstGeom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5342370" y="536860"/>
                <a:ext cx="2236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Lucida Console" panose="020B0609040504020204" pitchFamily="49" charset="0"/>
                  </a:rPr>
                  <a:t>004_InChiKey-Name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015817" y="2383588"/>
              <a:ext cx="171165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4uL_posSWATH_vial-1.abf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2uL_posSWATH_vial-1.abf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0-75uL_posSWATH_vial-1.abf</a:t>
              </a:r>
            </a:p>
            <a:p>
              <a:pPr marL="60325" indent="-603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500" dirty="0">
                  <a:latin typeface="Lucida Console" panose="020B0609040504020204" pitchFamily="49" charset="0"/>
                </a:rPr>
                <a:t>0-25uL_posSWATH_vial-1.abf </a:t>
              </a:r>
            </a:p>
            <a:p>
              <a:pPr>
                <a:lnSpc>
                  <a:spcPct val="150000"/>
                </a:lnSpc>
              </a:pPr>
              <a:endParaRPr lang="en-US" sz="500" dirty="0">
                <a:latin typeface="Lucida Console" panose="020B0609040504020204" pitchFamily="49" charset="0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477395" y="6437278"/>
            <a:ext cx="0" cy="2074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2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8F970-96F9-473D-B2B1-3DC3AFF5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02519"/>
            <a:ext cx="7277100" cy="46529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01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8F970-96F9-473D-B2B1-3DC3AFF5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149" y="1102519"/>
            <a:ext cx="6417702" cy="46529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F4A34A-54C9-44C0-9895-724425CF6B1A}"/>
              </a:ext>
            </a:extLst>
          </p:cNvPr>
          <p:cNvCxnSpPr/>
          <p:nvPr/>
        </p:nvCxnSpPr>
        <p:spPr>
          <a:xfrm flipV="1">
            <a:off x="8255000" y="2021840"/>
            <a:ext cx="137160" cy="299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0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8F970-96F9-473D-B2B1-3DC3AFF5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02" y="1989667"/>
            <a:ext cx="11998996" cy="2422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F4A34A-54C9-44C0-9895-724425CF6B1A}"/>
              </a:ext>
            </a:extLst>
          </p:cNvPr>
          <p:cNvCxnSpPr>
            <a:cxnSpLocks/>
          </p:cNvCxnSpPr>
          <p:nvPr/>
        </p:nvCxnSpPr>
        <p:spPr>
          <a:xfrm flipH="1">
            <a:off x="1366520" y="2931160"/>
            <a:ext cx="320040" cy="269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5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8" t="514" r="603" b="1643"/>
          <a:stretch/>
        </p:blipFill>
        <p:spPr>
          <a:xfrm>
            <a:off x="1744578" y="794085"/>
            <a:ext cx="8698833" cy="52096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2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137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2022-02-23T19:56:53Z</dcterms:created>
  <dcterms:modified xsi:type="dcterms:W3CDTF">2022-02-26T00:07:43Z</dcterms:modified>
</cp:coreProperties>
</file>