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8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1348-33E6-46BC-8067-974A65AA61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DAF3-975B-4AA1-A064-FD6B31AE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7" y="298730"/>
            <a:ext cx="4497023" cy="1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Koelmel</dc:creator>
  <cp:lastModifiedBy>Jeremy Koelmel</cp:lastModifiedBy>
  <cp:revision>1</cp:revision>
  <dcterms:created xsi:type="dcterms:W3CDTF">2016-12-11T22:52:12Z</dcterms:created>
  <dcterms:modified xsi:type="dcterms:W3CDTF">2016-12-11T22:52:33Z</dcterms:modified>
</cp:coreProperties>
</file>