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3" r:id="rId2"/>
    <p:sldId id="304" r:id="rId3"/>
    <p:sldId id="305" r:id="rId4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31069"/>
    <a:srgbClr val="82C8B4"/>
    <a:srgbClr val="FAB200"/>
    <a:srgbClr val="E6326C"/>
    <a:srgbClr val="008ECA"/>
    <a:srgbClr val="E63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-109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F18DDC15-6C40-8D4C-92A7-360A6D4A4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00D5416-FE1A-E94C-A34C-AEDCF9D848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6FECC6A-9E83-4367-96A6-CF73D987A082}" type="datetimeFigureOut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E4C8A70-071C-984F-9FA3-07B6CFC202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F69E7F4-502B-9441-9C87-D2EF57FAEA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9760D2F-E460-46E2-B9E0-2F90A149A1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42104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D37FFA01-A5E9-604A-BA42-AF59698BC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A8561D22-8A60-7A48-8A93-EE303562D3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06BED2F-5E2A-4A72-A49C-A04E69B7A30C}" type="datetimeFigureOut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xmlns="" id="{DC99E48E-2FDB-2444-98CD-DE78841E1B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xmlns="" id="{BA651DEC-03B5-7742-BF90-32685AB4E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D586D96-6ED8-CD4A-81EF-D2741F92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F55FE8A-9CBE-2147-944D-72A248F2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9B693FC-93CB-40BA-9282-0EA14421E82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73121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ectangle 3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4" name="Rectangl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6" name="Image 4" descr="Anneaux Oran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57175"/>
            <a:ext cx="7199313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4" descr="investir-aveni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6110288"/>
            <a:ext cx="5794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716088"/>
            <a:ext cx="17907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91873"/>
            <a:ext cx="7772400" cy="1110889"/>
          </a:xfrm>
        </p:spPr>
        <p:txBody>
          <a:bodyPr>
            <a:normAutofit/>
          </a:bodyPr>
          <a:lstStyle>
            <a:lvl1pPr algn="ctr">
              <a:defRPr sz="2400" b="0" i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fr-FR" noProof="1" smtClean="0"/>
              <a:t>Modifiez le style du titre</a:t>
            </a:r>
            <a:endParaRPr lang="en-GB" noProof="1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xmlns="" id="{21D92045-B6AE-DF4A-AC17-B7D05B00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413" y="6627813"/>
            <a:ext cx="596900" cy="1349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bg1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3BBCF13-AC11-43F1-B659-887755F87690}" type="datetime1">
              <a:rPr lang="fr-FR" altLang="fr-FR"/>
              <a:pPr>
                <a:defRPr/>
              </a:pPr>
              <a:t>20/06/2019</a:t>
            </a:fld>
            <a:endParaRPr lang="fr-FR" alt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AD70F687-200C-484A-9E84-95C0183E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2950" y="6627813"/>
            <a:ext cx="768350" cy="134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chemeClr val="bg1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</p:spTree>
    <p:extLst>
      <p:ext uri="{BB962C8B-B14F-4D97-AF65-F5344CB8AC3E}">
        <p14:creationId xmlns:p14="http://schemas.microsoft.com/office/powerpoint/2010/main" val="244880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B2817F40-0B13-4D4A-968E-F7A613EE7FBF}"/>
              </a:ext>
            </a:extLst>
          </p:cNvPr>
          <p:cNvSpPr/>
          <p:nvPr userDrawn="1"/>
        </p:nvSpPr>
        <p:spPr>
          <a:xfrm rot="16200000">
            <a:off x="7999413" y="-1154113"/>
            <a:ext cx="2308226" cy="2308225"/>
          </a:xfrm>
          <a:prstGeom prst="blockArc">
            <a:avLst>
              <a:gd name="adj1" fmla="val 10800000"/>
              <a:gd name="adj2" fmla="val 16207398"/>
              <a:gd name="adj3" fmla="val 242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50F5E"/>
              </a:gs>
            </a:gsLst>
            <a:lin ang="71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2B02AE96-45DB-7840-99A3-9ADC47B7D1CA}"/>
              </a:ext>
            </a:extLst>
          </p:cNvPr>
          <p:cNvSpPr/>
          <p:nvPr userDrawn="1"/>
        </p:nvSpPr>
        <p:spPr bwMode="auto">
          <a:xfrm rot="10800000">
            <a:off x="7878763" y="-1193800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0">
                  <a:schemeClr val="bg1"/>
                </a:gs>
                <a:gs pos="100000">
                  <a:srgbClr val="D50F5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7DAF35C1-5B08-1E4D-9E45-F5AF30132109}"/>
              </a:ext>
            </a:extLst>
          </p:cNvPr>
          <p:cNvSpPr/>
          <p:nvPr userDrawn="1"/>
        </p:nvSpPr>
        <p:spPr bwMode="auto">
          <a:xfrm rot="11154912">
            <a:off x="7998592" y="-1061262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100000">
                  <a:schemeClr val="bg1"/>
                </a:gs>
                <a:gs pos="0">
                  <a:srgbClr val="D50F5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5F6A62E9-6F3B-8646-A9E8-14B5A555746A}"/>
              </a:ext>
            </a:extLst>
          </p:cNvPr>
          <p:cNvSpPr/>
          <p:nvPr userDrawn="1"/>
        </p:nvSpPr>
        <p:spPr bwMode="auto">
          <a:xfrm rot="11127485">
            <a:off x="7934016" y="-1061262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0">
                  <a:schemeClr val="bg1"/>
                </a:gs>
                <a:gs pos="100000">
                  <a:srgbClr val="D50F5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71393691-3873-0F42-90FA-79A27C3EF4FE}"/>
              </a:ext>
            </a:extLst>
          </p:cNvPr>
          <p:cNvCxnSpPr/>
          <p:nvPr userDrawn="1"/>
        </p:nvCxnSpPr>
        <p:spPr>
          <a:xfrm>
            <a:off x="749300" y="6616700"/>
            <a:ext cx="0" cy="241300"/>
          </a:xfrm>
          <a:prstGeom prst="line">
            <a:avLst/>
          </a:prstGeom>
          <a:ln w="6350" cmpd="sng">
            <a:solidFill>
              <a:srgbClr val="EE9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4015"/>
            <a:ext cx="8686800" cy="400110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468000" rIns="108000">
            <a:spAutoFit/>
          </a:bodyPr>
          <a:lstStyle>
            <a:lvl1pPr>
              <a:defRPr sz="2000" b="0" i="0">
                <a:solidFill>
                  <a:srgbClr val="182E68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/>
          </p:nvPr>
        </p:nvSpPr>
        <p:spPr>
          <a:xfrm>
            <a:off x="515938" y="1262063"/>
            <a:ext cx="8170862" cy="4810125"/>
          </a:xfrm>
        </p:spPr>
        <p:txBody>
          <a:bodyPr/>
          <a:lstStyle>
            <a:lvl1pPr marL="234000" indent="-270000">
              <a:buClr>
                <a:schemeClr val="bg1"/>
              </a:buClr>
              <a:buFont typeface="Wingdings" charset="2"/>
              <a:buChar char=""/>
              <a:defRPr sz="1400" b="0" i="0">
                <a:latin typeface="Lato Regular"/>
                <a:cs typeface="Lato Regular"/>
              </a:defRPr>
            </a:lvl1pPr>
            <a:lvl2pPr marL="525600" indent="-248400">
              <a:buClr>
                <a:srgbClr val="D50F5E"/>
              </a:buClr>
              <a:buFont typeface="Wingdings" charset="2"/>
              <a:buChar char=""/>
              <a:defRPr sz="1200"/>
            </a:lvl2pPr>
            <a:lvl3pPr marL="712800" indent="-194400">
              <a:buClr>
                <a:srgbClr val="D50F5E"/>
              </a:buClr>
              <a:buFont typeface="Wingdings" charset="2"/>
              <a:buChar char=""/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E58BE012-DCA5-7241-9141-07E50A858471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11213" y="6616700"/>
            <a:ext cx="477837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DC22DF2-D60B-4990-8235-97B8DFD78DCF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2C211F67-6BBE-1C45-93F5-57739DBF05E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289050" y="6616700"/>
            <a:ext cx="768350" cy="1349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000000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9D80BE72-0347-E347-9863-7884138C686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0000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2FA8EB1-F439-47BB-B450-A244F132DF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825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R CO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ectangle 3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3" name="Rectangl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Arc plein 4">
            <a:extLst>
              <a:ext uri="{FF2B5EF4-FFF2-40B4-BE49-F238E27FC236}">
                <a16:creationId xmlns:a16="http://schemas.microsoft.com/office/drawing/2014/main" xmlns="" id="{DA7F5D28-9C37-1E47-BDBF-596DDEA7FF4D}"/>
              </a:ext>
            </a:extLst>
          </p:cNvPr>
          <p:cNvSpPr/>
          <p:nvPr userDrawn="1"/>
        </p:nvSpPr>
        <p:spPr bwMode="auto">
          <a:xfrm rot="16200000">
            <a:off x="2116138" y="-7050088"/>
            <a:ext cx="14119226" cy="14119225"/>
          </a:xfrm>
          <a:prstGeom prst="blockArc">
            <a:avLst>
              <a:gd name="adj1" fmla="val 10800000"/>
              <a:gd name="adj2" fmla="val 16207398"/>
              <a:gd name="adj3" fmla="val 24259"/>
            </a:avLst>
          </a:pr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99E797B6-2D6C-5F40-9F65-F4F50FB9942C}"/>
              </a:ext>
            </a:extLst>
          </p:cNvPr>
          <p:cNvSpPr/>
          <p:nvPr userDrawn="1"/>
        </p:nvSpPr>
        <p:spPr bwMode="auto">
          <a:xfrm rot="10800000">
            <a:off x="1381125" y="-7683500"/>
            <a:ext cx="15554325" cy="14614525"/>
          </a:xfrm>
          <a:prstGeom prst="arc">
            <a:avLst>
              <a:gd name="adj1" fmla="val 16200000"/>
              <a:gd name="adj2" fmla="val 21434935"/>
            </a:avLst>
          </a:prstGeom>
          <a:noFill/>
          <a:ln w="19050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78AA8528-DC74-B040-A866-8BD303ACA741}"/>
              </a:ext>
            </a:extLst>
          </p:cNvPr>
          <p:cNvSpPr/>
          <p:nvPr userDrawn="1"/>
        </p:nvSpPr>
        <p:spPr bwMode="auto">
          <a:xfrm rot="11154912">
            <a:off x="2112963" y="-6872288"/>
            <a:ext cx="15554325" cy="14614526"/>
          </a:xfrm>
          <a:prstGeom prst="arc">
            <a:avLst>
              <a:gd name="adj1" fmla="val 17594934"/>
              <a:gd name="adj2" fmla="val 21427859"/>
            </a:avLst>
          </a:prstGeom>
          <a:noFill/>
          <a:ln w="19050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98CB0ABE-7A96-ED4C-ACDA-58A795683D83}"/>
              </a:ext>
            </a:extLst>
          </p:cNvPr>
          <p:cNvSpPr/>
          <p:nvPr userDrawn="1"/>
        </p:nvSpPr>
        <p:spPr bwMode="auto">
          <a:xfrm rot="11127485">
            <a:off x="1719263" y="-6872288"/>
            <a:ext cx="15552737" cy="14614526"/>
          </a:xfrm>
          <a:prstGeom prst="arc">
            <a:avLst>
              <a:gd name="adj1" fmla="val 17622553"/>
              <a:gd name="adj2" fmla="val 21468750"/>
            </a:avLst>
          </a:prstGeom>
          <a:noFill/>
          <a:ln w="19050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Arc plein 8">
            <a:extLst>
              <a:ext uri="{FF2B5EF4-FFF2-40B4-BE49-F238E27FC236}">
                <a16:creationId xmlns:a16="http://schemas.microsoft.com/office/drawing/2014/main" xmlns="" id="{D1771A8D-978F-A642-8396-CD9A29219252}"/>
              </a:ext>
            </a:extLst>
          </p:cNvPr>
          <p:cNvSpPr/>
          <p:nvPr userDrawn="1"/>
        </p:nvSpPr>
        <p:spPr>
          <a:xfrm rot="10800000">
            <a:off x="-3602038" y="-749300"/>
            <a:ext cx="7199313" cy="7199313"/>
          </a:xfrm>
          <a:prstGeom prst="blockArc">
            <a:avLst>
              <a:gd name="adj1" fmla="val 10800000"/>
              <a:gd name="adj2" fmla="val 16208738"/>
              <a:gd name="adj3" fmla="val 28205"/>
            </a:avLst>
          </a:prstGeom>
          <a:solidFill>
            <a:srgbClr val="FFFFFF">
              <a:alpha val="5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7C829BA7-D86B-BA4F-A835-393CC75A8C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60725" y="3744913"/>
            <a:ext cx="2640013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fr-FR" sz="1400" dirty="0" err="1">
                <a:solidFill>
                  <a:srgbClr val="FF6600"/>
                </a:solidFill>
                <a:latin typeface="Lato Light" charset="0"/>
                <a:cs typeface="Lato Light" charset="0"/>
              </a:rPr>
              <a:t>www.bioaster.org</a:t>
            </a:r>
            <a:endParaRPr lang="fr-FR" sz="1400" dirty="0">
              <a:solidFill>
                <a:srgbClr val="FF6600"/>
              </a:solidFill>
              <a:latin typeface="Lato Light" charset="0"/>
              <a:cs typeface="Lato Light" charset="0"/>
            </a:endParaRPr>
          </a:p>
        </p:txBody>
      </p:sp>
      <p:pic>
        <p:nvPicPr>
          <p:cNvPr id="11" name="Image 12" descr="investir-aven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6110288"/>
            <a:ext cx="5794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 descr="Logo Bioster quadri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2492375"/>
            <a:ext cx="146208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5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xmlns="" id="{AD634A72-4B47-2243-97D5-11C2FAE24320}"/>
              </a:ext>
            </a:extLst>
          </p:cNvPr>
          <p:cNvSpPr/>
          <p:nvPr userDrawn="1"/>
        </p:nvSpPr>
        <p:spPr bwMode="auto">
          <a:xfrm rot="10800000">
            <a:off x="735013" y="-7683500"/>
            <a:ext cx="15554325" cy="14614525"/>
          </a:xfrm>
          <a:prstGeom prst="arc">
            <a:avLst>
              <a:gd name="adj1" fmla="val 16200000"/>
              <a:gd name="adj2" fmla="val 2143493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F94DA473-1BD2-B64C-9149-5110D06E6E76}"/>
              </a:ext>
            </a:extLst>
          </p:cNvPr>
          <p:cNvSpPr/>
          <p:nvPr userDrawn="1"/>
        </p:nvSpPr>
        <p:spPr bwMode="auto">
          <a:xfrm rot="11154912">
            <a:off x="731838" y="-6872288"/>
            <a:ext cx="15554325" cy="14614526"/>
          </a:xfrm>
          <a:prstGeom prst="arc">
            <a:avLst>
              <a:gd name="adj1" fmla="val 17594934"/>
              <a:gd name="adj2" fmla="val 21427859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B77D991C-0BDB-1549-94FB-41DFB97BC207}"/>
              </a:ext>
            </a:extLst>
          </p:cNvPr>
          <p:cNvSpPr/>
          <p:nvPr userDrawn="1"/>
        </p:nvSpPr>
        <p:spPr bwMode="auto">
          <a:xfrm rot="11127485">
            <a:off x="992188" y="-6872288"/>
            <a:ext cx="15552737" cy="14614526"/>
          </a:xfrm>
          <a:prstGeom prst="arc">
            <a:avLst>
              <a:gd name="adj1" fmla="val 17622553"/>
              <a:gd name="adj2" fmla="val 2146875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plein 6">
            <a:extLst>
              <a:ext uri="{FF2B5EF4-FFF2-40B4-BE49-F238E27FC236}">
                <a16:creationId xmlns:a16="http://schemas.microsoft.com/office/drawing/2014/main" xmlns="" id="{B5559283-CA9A-C74C-906A-1B2AF4FBF385}"/>
              </a:ext>
            </a:extLst>
          </p:cNvPr>
          <p:cNvSpPr/>
          <p:nvPr userDrawn="1"/>
        </p:nvSpPr>
        <p:spPr>
          <a:xfrm rot="10800000">
            <a:off x="-4287838" y="-1947863"/>
            <a:ext cx="8564563" cy="8564563"/>
          </a:xfrm>
          <a:prstGeom prst="blockArc">
            <a:avLst>
              <a:gd name="adj1" fmla="val 10800000"/>
              <a:gd name="adj2" fmla="val 16208738"/>
              <a:gd name="adj3" fmla="val 2820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89A444F7-F63D-5146-8E0F-7B215A1B3E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79650" y="-839788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fr-FR" sz="1800"/>
          </a:p>
        </p:txBody>
      </p:sp>
      <p:pic>
        <p:nvPicPr>
          <p:cNvPr id="9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918" y="829771"/>
            <a:ext cx="6888162" cy="1362075"/>
          </a:xfrm>
        </p:spPr>
        <p:txBody>
          <a:bodyPr lIns="0" tIns="0" rIns="0" bIns="0" anchor="b"/>
          <a:lstStyle>
            <a:lvl1pPr algn="l">
              <a:defRPr sz="3200" b="0" i="0" cap="all">
                <a:solidFill>
                  <a:srgbClr val="FF6600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434986" y="2342862"/>
            <a:ext cx="4333094" cy="4196643"/>
          </a:xfrm>
        </p:spPr>
        <p:txBody>
          <a:bodyPr/>
          <a:lstStyle>
            <a:lvl1pPr marL="342900" indent="-342900">
              <a:buFont typeface="+mj-ea"/>
              <a:buAutoNum type="circleNumDbPlain"/>
              <a:defRPr sz="14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2ED6834E-4433-C648-A9F1-AE439AAD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338" y="6627813"/>
            <a:ext cx="596900" cy="1349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57063B4-5071-4259-BE16-9D15D8F9DC92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EF706EFD-F1C4-5944-A61F-4BAA7F49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0238" y="6627813"/>
            <a:ext cx="768350" cy="134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595959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FAA34D81-FB0B-BE41-8ECC-3D4BD717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891C7E5-334F-41AB-82DF-02D2A53A419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0010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hapit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756708BB-CCBB-594C-A709-56444399119F}"/>
              </a:ext>
            </a:extLst>
          </p:cNvPr>
          <p:cNvSpPr/>
          <p:nvPr userDrawn="1"/>
        </p:nvSpPr>
        <p:spPr bwMode="auto">
          <a:xfrm rot="17791825">
            <a:off x="1145381" y="-6822281"/>
            <a:ext cx="13541375" cy="13539788"/>
          </a:xfrm>
          <a:prstGeom prst="blockArc">
            <a:avLst>
              <a:gd name="adj1" fmla="val 7960536"/>
              <a:gd name="adj2" fmla="val 14576118"/>
              <a:gd name="adj3" fmla="val 2301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1B1DC4E0-56AE-5B40-B870-2E930612BE7E}"/>
              </a:ext>
            </a:extLst>
          </p:cNvPr>
          <p:cNvSpPr/>
          <p:nvPr userDrawn="1"/>
        </p:nvSpPr>
        <p:spPr bwMode="auto">
          <a:xfrm rot="10800000">
            <a:off x="735013" y="-7683500"/>
            <a:ext cx="15554325" cy="14614525"/>
          </a:xfrm>
          <a:prstGeom prst="arc">
            <a:avLst>
              <a:gd name="adj1" fmla="val 16200000"/>
              <a:gd name="adj2" fmla="val 2143493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10DFF56E-A054-0845-A873-DE577BC999FF}"/>
              </a:ext>
            </a:extLst>
          </p:cNvPr>
          <p:cNvSpPr/>
          <p:nvPr userDrawn="1"/>
        </p:nvSpPr>
        <p:spPr bwMode="auto">
          <a:xfrm rot="11154912">
            <a:off x="731838" y="-6872288"/>
            <a:ext cx="15554325" cy="14614526"/>
          </a:xfrm>
          <a:prstGeom prst="arc">
            <a:avLst>
              <a:gd name="adj1" fmla="val 17594934"/>
              <a:gd name="adj2" fmla="val 21427859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493538D9-38BB-924B-BFE8-B12C3E498D02}"/>
              </a:ext>
            </a:extLst>
          </p:cNvPr>
          <p:cNvSpPr/>
          <p:nvPr userDrawn="1"/>
        </p:nvSpPr>
        <p:spPr bwMode="auto">
          <a:xfrm rot="11127485">
            <a:off x="992188" y="-6872288"/>
            <a:ext cx="15552737" cy="14614526"/>
          </a:xfrm>
          <a:prstGeom prst="arc">
            <a:avLst>
              <a:gd name="adj1" fmla="val 17622553"/>
              <a:gd name="adj2" fmla="val 2146875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xmlns="" id="{90FF7575-A2B3-434D-AF70-22A9CE82BE8B}"/>
              </a:ext>
            </a:extLst>
          </p:cNvPr>
          <p:cNvSpPr/>
          <p:nvPr userDrawn="1"/>
        </p:nvSpPr>
        <p:spPr>
          <a:xfrm rot="10800000">
            <a:off x="-4287838" y="-1947863"/>
            <a:ext cx="8564563" cy="8564563"/>
          </a:xfrm>
          <a:prstGeom prst="blockArc">
            <a:avLst>
              <a:gd name="adj1" fmla="val 10800000"/>
              <a:gd name="adj2" fmla="val 16208738"/>
              <a:gd name="adj3" fmla="val 28205"/>
            </a:avLst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040ABA1-70F5-F942-A8E9-66430C1F36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79650" y="-839788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fr-FR" sz="1800"/>
          </a:p>
        </p:txBody>
      </p:sp>
      <p:pic>
        <p:nvPicPr>
          <p:cNvPr id="10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918" y="829771"/>
            <a:ext cx="6888162" cy="1362075"/>
          </a:xfrm>
        </p:spPr>
        <p:txBody>
          <a:bodyPr lIns="0" tIns="0" rIns="0" bIns="0" anchor="b"/>
          <a:lstStyle>
            <a:lvl1pPr algn="l">
              <a:defRPr sz="3200" b="0" i="0" cap="all">
                <a:solidFill>
                  <a:srgbClr val="595959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434986" y="3726090"/>
            <a:ext cx="4333094" cy="150018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8C8BC2B3-3B27-EA4A-822A-F4A2277B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338" y="6627813"/>
            <a:ext cx="596900" cy="1349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77BF3DF-320C-430B-980D-12ED2726B69A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DA7DC188-F143-6F45-9616-7AC3893C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0238" y="6627813"/>
            <a:ext cx="768350" cy="134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595959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1CC95C82-948C-E349-BA83-9CE017F6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DBBD072-88C7-425F-8527-E638A5CE265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6189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775375BF-21C8-F847-8221-D3B8E172398C}"/>
              </a:ext>
            </a:extLst>
          </p:cNvPr>
          <p:cNvSpPr/>
          <p:nvPr userDrawn="1"/>
        </p:nvSpPr>
        <p:spPr>
          <a:xfrm rot="16200000">
            <a:off x="7999413" y="-1154113"/>
            <a:ext cx="2308226" cy="2308225"/>
          </a:xfrm>
          <a:prstGeom prst="blockArc">
            <a:avLst>
              <a:gd name="adj1" fmla="val 10800000"/>
              <a:gd name="adj2" fmla="val 16207398"/>
              <a:gd name="adj3" fmla="val 242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6600"/>
              </a:gs>
            </a:gsLst>
            <a:lin ang="71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" name="Grouper 4"/>
          <p:cNvGrpSpPr>
            <a:grpSpLocks/>
          </p:cNvGrpSpPr>
          <p:nvPr userDrawn="1"/>
        </p:nvGrpSpPr>
        <p:grpSpPr bwMode="auto">
          <a:xfrm>
            <a:off x="7878763" y="-1193800"/>
            <a:ext cx="2663825" cy="2520950"/>
            <a:chOff x="7879351" y="-1194225"/>
            <a:chExt cx="2662599" cy="2522039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xmlns="" id="{0884B865-8C22-0049-818A-0F3C85660005}"/>
                </a:ext>
              </a:extLst>
            </p:cNvPr>
            <p:cNvSpPr/>
            <p:nvPr userDrawn="1"/>
          </p:nvSpPr>
          <p:spPr>
            <a:xfrm rot="10800000">
              <a:off x="7879351" y="-1194225"/>
              <a:ext cx="2542825" cy="2389444"/>
            </a:xfrm>
            <a:prstGeom prst="arc">
              <a:avLst/>
            </a:prstGeom>
            <a:noFill/>
            <a:ln w="12700">
              <a:gradFill flip="none" rotWithShape="1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xmlns="" id="{A8559BA2-563A-FE43-A79E-1E331B618A87}"/>
                </a:ext>
              </a:extLst>
            </p:cNvPr>
            <p:cNvSpPr/>
            <p:nvPr userDrawn="1"/>
          </p:nvSpPr>
          <p:spPr>
            <a:xfrm rot="11154912">
              <a:off x="7999125" y="-1061630"/>
              <a:ext cx="2542825" cy="2389444"/>
            </a:xfrm>
            <a:prstGeom prst="arc">
              <a:avLst/>
            </a:prstGeom>
            <a:noFill/>
            <a:ln w="12700">
              <a:gradFill flip="none" rotWithShape="1">
                <a:gsLst>
                  <a:gs pos="100000">
                    <a:schemeClr val="bg1"/>
                  </a:gs>
                  <a:gs pos="0">
                    <a:srgbClr val="FF6600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xmlns="" id="{A58D5A4A-9401-0946-8DE5-9237DAA17F4F}"/>
                </a:ext>
              </a:extLst>
            </p:cNvPr>
            <p:cNvSpPr/>
            <p:nvPr userDrawn="1"/>
          </p:nvSpPr>
          <p:spPr>
            <a:xfrm rot="11127485">
              <a:off x="7934579" y="-1061630"/>
              <a:ext cx="2542825" cy="2389444"/>
            </a:xfrm>
            <a:prstGeom prst="arc">
              <a:avLst/>
            </a:prstGeom>
            <a:noFill/>
            <a:ln w="12700">
              <a:gradFill flip="none" rotWithShape="1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pic>
        <p:nvPicPr>
          <p:cNvPr id="9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54FE44E0-6F61-A645-8BBA-5B83B5A261EE}"/>
              </a:ext>
            </a:extLst>
          </p:cNvPr>
          <p:cNvCxnSpPr/>
          <p:nvPr userDrawn="1"/>
        </p:nvCxnSpPr>
        <p:spPr>
          <a:xfrm>
            <a:off x="749300" y="6616700"/>
            <a:ext cx="0" cy="24130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4015"/>
            <a:ext cx="8686800" cy="400110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468000" rIns="108000">
            <a:spAutoFit/>
          </a:bodyPr>
          <a:lstStyle>
            <a:lvl1pPr>
              <a:defRPr sz="2000" b="0" i="0">
                <a:solidFill>
                  <a:srgbClr val="182E68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/>
          </p:nvPr>
        </p:nvSpPr>
        <p:spPr>
          <a:xfrm>
            <a:off x="515938" y="1262063"/>
            <a:ext cx="8170862" cy="4810125"/>
          </a:xfrm>
        </p:spPr>
        <p:txBody>
          <a:bodyPr/>
          <a:lstStyle>
            <a:lvl1pPr marL="234000" indent="-270000">
              <a:buClr>
                <a:schemeClr val="bg1"/>
              </a:buClr>
              <a:buFont typeface="Wingdings" charset="2"/>
              <a:buChar char=""/>
              <a:defRPr sz="1400" b="0" i="0">
                <a:latin typeface="Lato Regular"/>
                <a:cs typeface="Lato Regular"/>
              </a:defRPr>
            </a:lvl1pPr>
            <a:lvl2pPr marL="525600" indent="-248400">
              <a:buClr>
                <a:srgbClr val="FF6600"/>
              </a:buClr>
              <a:buFont typeface="Wingdings" charset="2"/>
              <a:buChar char=""/>
              <a:defRPr sz="1200"/>
            </a:lvl2pPr>
            <a:lvl3pPr marL="712800" indent="-194400">
              <a:buClr>
                <a:srgbClr val="FF6600"/>
              </a:buClr>
              <a:buFont typeface="Wingdings" charset="2"/>
              <a:buChar char=""/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724DFACC-87CB-9B4D-A214-04C5DC686C0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11213" y="6616700"/>
            <a:ext cx="477837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A6D4F34-F0A6-4A5F-AA36-F27FE647FB09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3A40483D-F413-1342-885D-5F7BBF29912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289050" y="6616700"/>
            <a:ext cx="768350" cy="1349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000000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9D62ED1-64A0-1E43-90DC-E66C0DEF33B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0000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8D7F06C-35DA-4BF6-BECE-F631C84A3EE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455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Chapit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6D978DB0-83BA-EF4E-B0DE-3522AD2EAD31}"/>
              </a:ext>
            </a:extLst>
          </p:cNvPr>
          <p:cNvSpPr/>
          <p:nvPr userDrawn="1"/>
        </p:nvSpPr>
        <p:spPr bwMode="auto">
          <a:xfrm rot="17791825">
            <a:off x="1145381" y="-6822281"/>
            <a:ext cx="13541375" cy="13539788"/>
          </a:xfrm>
          <a:prstGeom prst="blockArc">
            <a:avLst>
              <a:gd name="adj1" fmla="val 7960536"/>
              <a:gd name="adj2" fmla="val 14576118"/>
              <a:gd name="adj3" fmla="val 2301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1A488E4A-912A-0D43-8D38-954262C1255E}"/>
              </a:ext>
            </a:extLst>
          </p:cNvPr>
          <p:cNvSpPr/>
          <p:nvPr userDrawn="1"/>
        </p:nvSpPr>
        <p:spPr bwMode="auto">
          <a:xfrm rot="10800000">
            <a:off x="735013" y="-7683500"/>
            <a:ext cx="15554325" cy="14614525"/>
          </a:xfrm>
          <a:prstGeom prst="arc">
            <a:avLst>
              <a:gd name="adj1" fmla="val 16200000"/>
              <a:gd name="adj2" fmla="val 2143493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457C53F5-C263-4649-B698-1E5CDC3D9800}"/>
              </a:ext>
            </a:extLst>
          </p:cNvPr>
          <p:cNvSpPr/>
          <p:nvPr userDrawn="1"/>
        </p:nvSpPr>
        <p:spPr bwMode="auto">
          <a:xfrm rot="11154912">
            <a:off x="731838" y="-6872288"/>
            <a:ext cx="15554325" cy="14614526"/>
          </a:xfrm>
          <a:prstGeom prst="arc">
            <a:avLst>
              <a:gd name="adj1" fmla="val 17594934"/>
              <a:gd name="adj2" fmla="val 21427859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86DEF772-6296-1D43-8339-5A0AB916C59D}"/>
              </a:ext>
            </a:extLst>
          </p:cNvPr>
          <p:cNvSpPr/>
          <p:nvPr userDrawn="1"/>
        </p:nvSpPr>
        <p:spPr bwMode="auto">
          <a:xfrm rot="11127485">
            <a:off x="992188" y="-6872288"/>
            <a:ext cx="15552737" cy="14614526"/>
          </a:xfrm>
          <a:prstGeom prst="arc">
            <a:avLst>
              <a:gd name="adj1" fmla="val 17622553"/>
              <a:gd name="adj2" fmla="val 2146875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xmlns="" id="{DC4520D5-C83B-784C-8415-4DD66418130D}"/>
              </a:ext>
            </a:extLst>
          </p:cNvPr>
          <p:cNvSpPr/>
          <p:nvPr userDrawn="1"/>
        </p:nvSpPr>
        <p:spPr>
          <a:xfrm rot="10800000">
            <a:off x="-4287838" y="-1947863"/>
            <a:ext cx="8564563" cy="8564563"/>
          </a:xfrm>
          <a:prstGeom prst="blockArc">
            <a:avLst>
              <a:gd name="adj1" fmla="val 10800000"/>
              <a:gd name="adj2" fmla="val 16208738"/>
              <a:gd name="adj3" fmla="val 28205"/>
            </a:avLst>
          </a:prstGeom>
          <a:solidFill>
            <a:srgbClr val="EE9B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F4A204B7-92D1-DD4C-8F95-A021789E72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79650" y="-839788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fr-FR" sz="1800"/>
          </a:p>
        </p:txBody>
      </p:sp>
      <p:pic>
        <p:nvPicPr>
          <p:cNvPr id="10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918" y="829771"/>
            <a:ext cx="6888162" cy="1362075"/>
          </a:xfrm>
        </p:spPr>
        <p:txBody>
          <a:bodyPr lIns="0" tIns="0" rIns="0" bIns="0" anchor="b"/>
          <a:lstStyle>
            <a:lvl1pPr algn="l">
              <a:defRPr sz="3200" b="0" i="0" cap="all">
                <a:solidFill>
                  <a:srgbClr val="595959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434986" y="3726090"/>
            <a:ext cx="4333094" cy="150018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DBFD07DB-ACFB-EF46-91E3-CB2B9693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338" y="6627813"/>
            <a:ext cx="596900" cy="1349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8BC1A8-715A-43FC-A21C-55C58AC69475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C2723F52-9C0F-AF4C-AB29-19D99EF0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0238" y="6627813"/>
            <a:ext cx="768350" cy="134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595959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61ED41EC-B516-2646-ABB4-422DDE5E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EB50353-30DD-4C45-B6A7-7EC13047F13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4843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D2D520C3-CC07-B048-B7F6-1EAB649BF2BE}"/>
              </a:ext>
            </a:extLst>
          </p:cNvPr>
          <p:cNvSpPr/>
          <p:nvPr userDrawn="1"/>
        </p:nvSpPr>
        <p:spPr>
          <a:xfrm rot="16200000">
            <a:off x="7999413" y="-1154113"/>
            <a:ext cx="2308226" cy="2308225"/>
          </a:xfrm>
          <a:prstGeom prst="blockArc">
            <a:avLst>
              <a:gd name="adj1" fmla="val 10800000"/>
              <a:gd name="adj2" fmla="val 16207398"/>
              <a:gd name="adj3" fmla="val 242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E9B19"/>
              </a:gs>
            </a:gsLst>
            <a:lin ang="71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FDF77C3F-B319-C24A-BD17-34CBF73880F1}"/>
              </a:ext>
            </a:extLst>
          </p:cNvPr>
          <p:cNvSpPr/>
          <p:nvPr userDrawn="1"/>
        </p:nvSpPr>
        <p:spPr bwMode="auto">
          <a:xfrm rot="10800000">
            <a:off x="7878763" y="-1193800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0">
                  <a:schemeClr val="bg1"/>
                </a:gs>
                <a:gs pos="100000">
                  <a:srgbClr val="EE9B1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B9868030-FD4A-1C4A-95EB-FB46A8DF8949}"/>
              </a:ext>
            </a:extLst>
          </p:cNvPr>
          <p:cNvSpPr/>
          <p:nvPr userDrawn="1"/>
        </p:nvSpPr>
        <p:spPr bwMode="auto">
          <a:xfrm rot="11154912">
            <a:off x="7998592" y="-1061262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100000">
                  <a:schemeClr val="bg1"/>
                </a:gs>
                <a:gs pos="0">
                  <a:srgbClr val="EE9B1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7F0C5C9B-45C2-3049-8C70-8735185B3B5D}"/>
              </a:ext>
            </a:extLst>
          </p:cNvPr>
          <p:cNvSpPr/>
          <p:nvPr userDrawn="1"/>
        </p:nvSpPr>
        <p:spPr bwMode="auto">
          <a:xfrm rot="11127485">
            <a:off x="7934016" y="-1061262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0">
                  <a:schemeClr val="bg1"/>
                </a:gs>
                <a:gs pos="100000">
                  <a:srgbClr val="EE9B1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1362DD5E-81A4-BD4D-A195-7F10F652B540}"/>
              </a:ext>
            </a:extLst>
          </p:cNvPr>
          <p:cNvCxnSpPr/>
          <p:nvPr userDrawn="1"/>
        </p:nvCxnSpPr>
        <p:spPr>
          <a:xfrm>
            <a:off x="749300" y="6616700"/>
            <a:ext cx="0" cy="241300"/>
          </a:xfrm>
          <a:prstGeom prst="line">
            <a:avLst/>
          </a:prstGeom>
          <a:ln w="6350" cmpd="sng">
            <a:solidFill>
              <a:srgbClr val="EE9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4015"/>
            <a:ext cx="8686800" cy="400110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468000" rIns="108000">
            <a:spAutoFit/>
          </a:bodyPr>
          <a:lstStyle>
            <a:lvl1pPr>
              <a:defRPr sz="2000" b="0" i="0">
                <a:solidFill>
                  <a:srgbClr val="182E68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/>
          </p:nvPr>
        </p:nvSpPr>
        <p:spPr>
          <a:xfrm>
            <a:off x="515938" y="1262063"/>
            <a:ext cx="8170862" cy="4810125"/>
          </a:xfrm>
        </p:spPr>
        <p:txBody>
          <a:bodyPr/>
          <a:lstStyle>
            <a:lvl1pPr marL="234000" indent="-270000">
              <a:buClr>
                <a:schemeClr val="bg1"/>
              </a:buClr>
              <a:buFont typeface="Wingdings" charset="2"/>
              <a:buChar char=""/>
              <a:defRPr sz="1400" b="0" i="0">
                <a:latin typeface="Lato Regular"/>
                <a:cs typeface="Lato Regular"/>
              </a:defRPr>
            </a:lvl1pPr>
            <a:lvl2pPr marL="525600" indent="-248400">
              <a:buClr>
                <a:srgbClr val="EE9B19"/>
              </a:buClr>
              <a:buFont typeface="Wingdings" charset="2"/>
              <a:buChar char=""/>
              <a:defRPr sz="1200"/>
            </a:lvl2pPr>
            <a:lvl3pPr marL="712800" indent="-194400">
              <a:buClr>
                <a:srgbClr val="EE9B19"/>
              </a:buClr>
              <a:buFont typeface="Wingdings" charset="2"/>
              <a:buChar char=""/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9164EC7C-7ED7-1949-9C13-CECDD228330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11213" y="6616700"/>
            <a:ext cx="477837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76AF8BF-CD97-4D24-97CE-4AB40761CF20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D0ABA77D-DB0C-3043-949F-11357597BD6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289050" y="6616700"/>
            <a:ext cx="768350" cy="1349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000000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AEE9DAF4-49BD-1746-8202-B0621A7F50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0000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283EF87-0F94-46E9-90E3-BB18EF5D330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561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Chapit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65041962-B7C7-6E48-94F8-9AD420B64E83}"/>
              </a:ext>
            </a:extLst>
          </p:cNvPr>
          <p:cNvSpPr/>
          <p:nvPr userDrawn="1"/>
        </p:nvSpPr>
        <p:spPr bwMode="auto">
          <a:xfrm rot="17791825">
            <a:off x="1145381" y="-6822281"/>
            <a:ext cx="13541375" cy="13539788"/>
          </a:xfrm>
          <a:prstGeom prst="blockArc">
            <a:avLst>
              <a:gd name="adj1" fmla="val 7960536"/>
              <a:gd name="adj2" fmla="val 14576118"/>
              <a:gd name="adj3" fmla="val 2301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C93F52E6-F21F-F34F-B52D-5875FAF9B8CB}"/>
              </a:ext>
            </a:extLst>
          </p:cNvPr>
          <p:cNvSpPr/>
          <p:nvPr userDrawn="1"/>
        </p:nvSpPr>
        <p:spPr bwMode="auto">
          <a:xfrm rot="10800000">
            <a:off x="735013" y="-7683500"/>
            <a:ext cx="15554325" cy="14614525"/>
          </a:xfrm>
          <a:prstGeom prst="arc">
            <a:avLst>
              <a:gd name="adj1" fmla="val 16200000"/>
              <a:gd name="adj2" fmla="val 2143493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C947BB6B-DE8A-2D49-BF83-8FFD905C049B}"/>
              </a:ext>
            </a:extLst>
          </p:cNvPr>
          <p:cNvSpPr/>
          <p:nvPr userDrawn="1"/>
        </p:nvSpPr>
        <p:spPr bwMode="auto">
          <a:xfrm rot="11154912">
            <a:off x="731838" y="-6872288"/>
            <a:ext cx="15554325" cy="14614526"/>
          </a:xfrm>
          <a:prstGeom prst="arc">
            <a:avLst>
              <a:gd name="adj1" fmla="val 17594934"/>
              <a:gd name="adj2" fmla="val 21427859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BF83A3D6-43FF-6B4A-9C30-5BB893429C4C}"/>
              </a:ext>
            </a:extLst>
          </p:cNvPr>
          <p:cNvSpPr/>
          <p:nvPr userDrawn="1"/>
        </p:nvSpPr>
        <p:spPr bwMode="auto">
          <a:xfrm rot="11127485">
            <a:off x="992188" y="-6872288"/>
            <a:ext cx="15552737" cy="14614526"/>
          </a:xfrm>
          <a:prstGeom prst="arc">
            <a:avLst>
              <a:gd name="adj1" fmla="val 17622553"/>
              <a:gd name="adj2" fmla="val 2146875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xmlns="" id="{7957CFC4-8CE0-5D44-A955-0EFCFD677EDF}"/>
              </a:ext>
            </a:extLst>
          </p:cNvPr>
          <p:cNvSpPr/>
          <p:nvPr userDrawn="1"/>
        </p:nvSpPr>
        <p:spPr>
          <a:xfrm rot="10800000">
            <a:off x="-4287838" y="-1947863"/>
            <a:ext cx="8564563" cy="8564563"/>
          </a:xfrm>
          <a:prstGeom prst="blockArc">
            <a:avLst>
              <a:gd name="adj1" fmla="val 10800000"/>
              <a:gd name="adj2" fmla="val 16208738"/>
              <a:gd name="adj3" fmla="val 28205"/>
            </a:avLst>
          </a:prstGeom>
          <a:solidFill>
            <a:srgbClr val="7717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D5CE376-6346-1E4D-9ABD-D631D94DD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79650" y="-839788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fr-FR" sz="1800"/>
          </a:p>
        </p:txBody>
      </p:sp>
      <p:pic>
        <p:nvPicPr>
          <p:cNvPr id="10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918" y="829771"/>
            <a:ext cx="6888162" cy="1362075"/>
          </a:xfrm>
        </p:spPr>
        <p:txBody>
          <a:bodyPr lIns="0" tIns="0" rIns="0" bIns="0" anchor="b"/>
          <a:lstStyle>
            <a:lvl1pPr algn="l">
              <a:defRPr sz="3200" b="0" i="0" cap="all">
                <a:solidFill>
                  <a:srgbClr val="595959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434986" y="3726090"/>
            <a:ext cx="4333094" cy="150018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ACC460B8-C6A0-9D44-8213-924B1BB3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338" y="6627813"/>
            <a:ext cx="596900" cy="1349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676A28E-09A2-4845-9921-7AE0D0C6A936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0AE73DD1-BF08-1F42-8BDE-74256CDE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0238" y="6627813"/>
            <a:ext cx="768350" cy="134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595959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B52138B6-653C-C741-8E86-0FC9EF1E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3DFC601-B639-4807-94B6-5EBAEF698E2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755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3DCE2095-6D5C-D843-8494-827BA522AEF5}"/>
              </a:ext>
            </a:extLst>
          </p:cNvPr>
          <p:cNvSpPr/>
          <p:nvPr userDrawn="1"/>
        </p:nvSpPr>
        <p:spPr>
          <a:xfrm rot="16200000">
            <a:off x="7999413" y="-1154113"/>
            <a:ext cx="2308226" cy="2308225"/>
          </a:xfrm>
          <a:prstGeom prst="blockArc">
            <a:avLst>
              <a:gd name="adj1" fmla="val 10800000"/>
              <a:gd name="adj2" fmla="val 16207398"/>
              <a:gd name="adj3" fmla="val 242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77176F"/>
              </a:gs>
            </a:gsLst>
            <a:lin ang="71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90E6945E-CB9F-8549-A32D-2D37C5989CB0}"/>
              </a:ext>
            </a:extLst>
          </p:cNvPr>
          <p:cNvSpPr/>
          <p:nvPr userDrawn="1"/>
        </p:nvSpPr>
        <p:spPr bwMode="auto">
          <a:xfrm rot="10800000">
            <a:off x="7878763" y="-1193800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0">
                  <a:schemeClr val="bg1"/>
                </a:gs>
                <a:gs pos="100000">
                  <a:srgbClr val="77176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0D07FE56-0DD2-6443-9FDB-C6D48E627D51}"/>
              </a:ext>
            </a:extLst>
          </p:cNvPr>
          <p:cNvSpPr/>
          <p:nvPr userDrawn="1"/>
        </p:nvSpPr>
        <p:spPr bwMode="auto">
          <a:xfrm rot="11154912">
            <a:off x="7998592" y="-1061262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100000">
                  <a:schemeClr val="bg1"/>
                </a:gs>
                <a:gs pos="0">
                  <a:srgbClr val="77176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D4A5EAD1-AA1F-3746-99C0-CAA4F4DD3192}"/>
              </a:ext>
            </a:extLst>
          </p:cNvPr>
          <p:cNvSpPr/>
          <p:nvPr userDrawn="1"/>
        </p:nvSpPr>
        <p:spPr bwMode="auto">
          <a:xfrm rot="11127485">
            <a:off x="7934016" y="-1061262"/>
            <a:ext cx="2543996" cy="2388412"/>
          </a:xfrm>
          <a:prstGeom prst="arc">
            <a:avLst/>
          </a:prstGeom>
          <a:noFill/>
          <a:ln w="12700">
            <a:gradFill flip="none" rotWithShape="1">
              <a:gsLst>
                <a:gs pos="0">
                  <a:schemeClr val="bg1"/>
                </a:gs>
                <a:gs pos="100000">
                  <a:srgbClr val="77176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CC50F2D9-D9FB-1241-A910-8B2CA1052AAA}"/>
              </a:ext>
            </a:extLst>
          </p:cNvPr>
          <p:cNvCxnSpPr/>
          <p:nvPr userDrawn="1"/>
        </p:nvCxnSpPr>
        <p:spPr>
          <a:xfrm>
            <a:off x="749300" y="6616700"/>
            <a:ext cx="0" cy="241300"/>
          </a:xfrm>
          <a:prstGeom prst="line">
            <a:avLst/>
          </a:prstGeom>
          <a:ln w="6350" cmpd="sng">
            <a:solidFill>
              <a:srgbClr val="EE9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4015"/>
            <a:ext cx="8686800" cy="400110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468000" rIns="108000">
            <a:spAutoFit/>
          </a:bodyPr>
          <a:lstStyle>
            <a:lvl1pPr>
              <a:defRPr sz="2000" b="0" i="0">
                <a:solidFill>
                  <a:srgbClr val="182E68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/>
          </p:nvPr>
        </p:nvSpPr>
        <p:spPr>
          <a:xfrm>
            <a:off x="515938" y="1262063"/>
            <a:ext cx="8170862" cy="4810125"/>
          </a:xfrm>
        </p:spPr>
        <p:txBody>
          <a:bodyPr/>
          <a:lstStyle>
            <a:lvl1pPr marL="234000" indent="-270000">
              <a:buClr>
                <a:schemeClr val="bg1"/>
              </a:buClr>
              <a:buFont typeface="Wingdings" charset="2"/>
              <a:buChar char=""/>
              <a:defRPr sz="1400" b="0" i="0">
                <a:latin typeface="Lato Regular"/>
                <a:cs typeface="Lato Regular"/>
              </a:defRPr>
            </a:lvl1pPr>
            <a:lvl2pPr marL="525600" indent="-248400">
              <a:buClr>
                <a:srgbClr val="77176F"/>
              </a:buClr>
              <a:buFont typeface="Wingdings" charset="2"/>
              <a:buChar char=""/>
              <a:defRPr sz="1200"/>
            </a:lvl2pPr>
            <a:lvl3pPr marL="712800" indent="-194400">
              <a:buClr>
                <a:srgbClr val="77176F"/>
              </a:buClr>
              <a:buFont typeface="Wingdings" charset="2"/>
              <a:buChar char=""/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EEA65D2C-B95A-7E40-8E3E-DAD74B2E513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11213" y="6616700"/>
            <a:ext cx="477837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A7F9AE6-9004-420B-82EB-1BE0CBA3AD37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D5EE7E65-E133-CC49-A55C-6AFBDB5AF4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289050" y="6616700"/>
            <a:ext cx="768350" cy="1349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000000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3E95ACFA-204A-FA41-A7A3-E8F6984AAB7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0000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0098C3B-2DEC-48EB-AA5D-706CEBEC665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3471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Chapit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plein 3">
            <a:extLst>
              <a:ext uri="{FF2B5EF4-FFF2-40B4-BE49-F238E27FC236}">
                <a16:creationId xmlns:a16="http://schemas.microsoft.com/office/drawing/2014/main" xmlns="" id="{A67BDD06-7A61-6649-B693-CC17FCCDFF10}"/>
              </a:ext>
            </a:extLst>
          </p:cNvPr>
          <p:cNvSpPr/>
          <p:nvPr userDrawn="1"/>
        </p:nvSpPr>
        <p:spPr bwMode="auto">
          <a:xfrm rot="17791825">
            <a:off x="1145381" y="-6822281"/>
            <a:ext cx="13541375" cy="13539788"/>
          </a:xfrm>
          <a:prstGeom prst="blockArc">
            <a:avLst>
              <a:gd name="adj1" fmla="val 7960536"/>
              <a:gd name="adj2" fmla="val 14576118"/>
              <a:gd name="adj3" fmla="val 2301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866F2982-BC2C-2D42-902C-FF968A6D95BB}"/>
              </a:ext>
            </a:extLst>
          </p:cNvPr>
          <p:cNvSpPr/>
          <p:nvPr userDrawn="1"/>
        </p:nvSpPr>
        <p:spPr bwMode="auto">
          <a:xfrm rot="10800000">
            <a:off x="735013" y="-7683500"/>
            <a:ext cx="15554325" cy="14614525"/>
          </a:xfrm>
          <a:prstGeom prst="arc">
            <a:avLst>
              <a:gd name="adj1" fmla="val 16200000"/>
              <a:gd name="adj2" fmla="val 2143493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5EC5F325-ADFB-4B45-A9A2-44465261C12A}"/>
              </a:ext>
            </a:extLst>
          </p:cNvPr>
          <p:cNvSpPr/>
          <p:nvPr userDrawn="1"/>
        </p:nvSpPr>
        <p:spPr bwMode="auto">
          <a:xfrm rot="11154912">
            <a:off x="731838" y="-6872288"/>
            <a:ext cx="15554325" cy="14614526"/>
          </a:xfrm>
          <a:prstGeom prst="arc">
            <a:avLst>
              <a:gd name="adj1" fmla="val 17594934"/>
              <a:gd name="adj2" fmla="val 21427859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473E4466-1BD4-E440-8BA4-8F2014194DF4}"/>
              </a:ext>
            </a:extLst>
          </p:cNvPr>
          <p:cNvSpPr/>
          <p:nvPr userDrawn="1"/>
        </p:nvSpPr>
        <p:spPr bwMode="auto">
          <a:xfrm rot="11127485">
            <a:off x="992188" y="-6872288"/>
            <a:ext cx="15552737" cy="14614526"/>
          </a:xfrm>
          <a:prstGeom prst="arc">
            <a:avLst>
              <a:gd name="adj1" fmla="val 17622553"/>
              <a:gd name="adj2" fmla="val 2146875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xmlns="" id="{4022FB89-7FD5-7148-A8CA-181DA707E44E}"/>
              </a:ext>
            </a:extLst>
          </p:cNvPr>
          <p:cNvSpPr/>
          <p:nvPr userDrawn="1"/>
        </p:nvSpPr>
        <p:spPr>
          <a:xfrm rot="10800000">
            <a:off x="-4287838" y="-1947863"/>
            <a:ext cx="8564563" cy="8564563"/>
          </a:xfrm>
          <a:prstGeom prst="blockArc">
            <a:avLst>
              <a:gd name="adj1" fmla="val 10800000"/>
              <a:gd name="adj2" fmla="val 16208738"/>
              <a:gd name="adj3" fmla="val 28205"/>
            </a:avLst>
          </a:prstGeom>
          <a:solidFill>
            <a:srgbClr val="D50F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88613DB-279C-9645-9111-87212666DA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79650" y="-839788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fr-FR" sz="1800"/>
          </a:p>
        </p:txBody>
      </p:sp>
      <p:pic>
        <p:nvPicPr>
          <p:cNvPr id="10" name="Image 7" descr="Bioaster simp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84150"/>
            <a:ext cx="9271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918" y="829771"/>
            <a:ext cx="6888162" cy="1362075"/>
          </a:xfrm>
        </p:spPr>
        <p:txBody>
          <a:bodyPr lIns="0" tIns="0" rIns="0" bIns="0" anchor="b"/>
          <a:lstStyle>
            <a:lvl1pPr algn="l">
              <a:defRPr sz="3200" b="0" i="0" cap="all">
                <a:solidFill>
                  <a:srgbClr val="595959"/>
                </a:solidFill>
                <a:latin typeface="Lato Regular"/>
                <a:cs typeface="Lato Regular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434986" y="3726090"/>
            <a:ext cx="4333094" cy="150018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89571A4B-ACBE-F64E-A4E4-EC96E8A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338" y="6627813"/>
            <a:ext cx="596900" cy="1349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1DD12FC-B139-4C11-B469-F6C8388164D4}" type="datetime1">
              <a:rPr lang="fr-FR" altLang="fr-FR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D1F4DC6D-2A98-B149-B765-30B509B4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0238" y="6627813"/>
            <a:ext cx="768350" cy="134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595959"/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r>
              <a:rPr lang="fr-FR"/>
              <a:t>CONFIDENTIEL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742D15E-FA2B-2A44-B60E-9B089C37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616700"/>
            <a:ext cx="349250" cy="1349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595959"/>
                </a:solidFill>
                <a:latin typeface="Lato Regular" panose="020F0502020204030203" pitchFamily="34" charset="77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DE837DE-D269-4CD4-8F0C-7D2F866B0FE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932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800225"/>
            <a:ext cx="8229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Lato Black"/>
          <a:ea typeface="MS PGothic" panose="020B0600070205080204" pitchFamily="34" charset="-128"/>
          <a:cs typeface="Lato Black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MS PGothic" panose="020B0600070205080204" pitchFamily="34" charset="-128"/>
          <a:cs typeface="Lato Black" panose="020F0502020204030203" pitchFamily="34" charset="77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MS PGothic" panose="020B0600070205080204" pitchFamily="34" charset="-128"/>
          <a:cs typeface="Lato Black" panose="020F0502020204030203" pitchFamily="34" charset="77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MS PGothic" panose="020B0600070205080204" pitchFamily="34" charset="-128"/>
          <a:cs typeface="Lato Black" panose="020F0502020204030203" pitchFamily="34" charset="77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MS PGothic" panose="020B0600070205080204" pitchFamily="34" charset="-128"/>
          <a:cs typeface="Lato Black" panose="020F0502020204030203" pitchFamily="34" charset="77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ato Black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ctrTitle"/>
          </p:nvPr>
        </p:nvSpPr>
        <p:spPr>
          <a:xfrm>
            <a:off x="685800" y="4092575"/>
            <a:ext cx="7772400" cy="1109663"/>
          </a:xfrm>
        </p:spPr>
        <p:txBody>
          <a:bodyPr/>
          <a:lstStyle/>
          <a:p>
            <a:r>
              <a:rPr lang="fr-FR" altLang="fr-FR" smtClean="0">
                <a:latin typeface="Lato Light" panose="020F0502020204030203" pitchFamily="34" charset="0"/>
                <a:cs typeface="Lato Black" panose="020F0502020204030203" pitchFamily="34" charset="0"/>
              </a:rPr>
              <a:t>Titre</a:t>
            </a:r>
          </a:p>
        </p:txBody>
      </p:sp>
      <p:sp>
        <p:nvSpPr>
          <p:cNvPr id="15363" name="Espace réservé de la date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  <a:cs typeface="Lato Light" panose="020F050202020403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30EA19-8A86-4969-9161-13C053FE884E}" type="datetime1">
              <a:rPr lang="fr-FR" altLang="fr-FR" smtClean="0">
                <a:solidFill>
                  <a:schemeClr val="bg1"/>
                </a:solidFill>
                <a:latin typeface="Lato Regular" panose="020F0502020204030203" pitchFamily="34" charset="0"/>
              </a:rPr>
              <a:pPr>
                <a:spcBef>
                  <a:spcPct val="0"/>
                </a:spcBef>
                <a:buFontTx/>
                <a:buNone/>
              </a:pPr>
              <a:t>20/06/2019</a:t>
            </a:fld>
            <a:endParaRPr lang="fr-FR" altLang="fr-FR" smtClean="0">
              <a:solidFill>
                <a:schemeClr val="bg1"/>
              </a:solidFill>
              <a:latin typeface="Lato Regular" panose="020F050202020403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39691D9-C5B3-604B-9477-AD06B9F4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CONFIDENTIEL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à coins arrondis 48"/>
          <p:cNvSpPr/>
          <p:nvPr/>
        </p:nvSpPr>
        <p:spPr>
          <a:xfrm>
            <a:off x="8399593" y="3629523"/>
            <a:ext cx="774972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à coins arrondis 49"/>
          <p:cNvSpPr/>
          <p:nvPr/>
        </p:nvSpPr>
        <p:spPr>
          <a:xfrm>
            <a:off x="8401987" y="4495658"/>
            <a:ext cx="742959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à coins arrondis 50"/>
          <p:cNvSpPr/>
          <p:nvPr/>
        </p:nvSpPr>
        <p:spPr>
          <a:xfrm>
            <a:off x="7839856" y="5604110"/>
            <a:ext cx="748792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à coins arrondis 47"/>
          <p:cNvSpPr/>
          <p:nvPr/>
        </p:nvSpPr>
        <p:spPr>
          <a:xfrm>
            <a:off x="8399593" y="2886804"/>
            <a:ext cx="742917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7656677" y="1943733"/>
            <a:ext cx="793334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02" y="509465"/>
            <a:ext cx="3335215" cy="624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057400" y="0"/>
            <a:ext cx="5126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solidFill>
                  <a:srgbClr val="E9603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BioTracs</a:t>
            </a:r>
            <a:r>
              <a:rPr lang="fr-FR" sz="2400" b="1" dirty="0" smtClean="0">
                <a:solidFill>
                  <a:srgbClr val="E9603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-Mimosa</a:t>
            </a:r>
          </a:p>
          <a:p>
            <a:pPr algn="ctr"/>
            <a:r>
              <a:rPr lang="fr-FR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Mass </a:t>
            </a:r>
            <a:r>
              <a:rPr lang="fr-FR" sz="2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spectropmetry</a:t>
            </a:r>
            <a:r>
              <a:rPr lang="fr-FR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fr-FR" sz="2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processing</a:t>
            </a:r>
            <a:endParaRPr lang="fr-FR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0009" y="1819760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8EC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MzConvert</a:t>
            </a:r>
            <a:endParaRPr lang="fr-FR" b="1" dirty="0">
              <a:solidFill>
                <a:srgbClr val="008EC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8526" y="2848598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E632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</a:t>
            </a:r>
            <a:r>
              <a:rPr lang="fr-FR" b="1" dirty="0" smtClean="0">
                <a:solidFill>
                  <a:srgbClr val="E632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annotation</a:t>
            </a:r>
            <a:endParaRPr lang="fr-FR" b="1" dirty="0">
              <a:solidFill>
                <a:srgbClr val="E6326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8526" y="3968097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FAB2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  <a:endParaRPr lang="fr-FR" b="1" dirty="0">
              <a:solidFill>
                <a:srgbClr val="FAB2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1127" y="5240106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82C8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</a:t>
            </a:r>
            <a:r>
              <a:rPr lang="fr-FR" b="1" dirty="0" smtClean="0">
                <a:solidFill>
                  <a:srgbClr val="82C8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Identification</a:t>
            </a:r>
            <a:endParaRPr lang="fr-FR" b="1" dirty="0">
              <a:solidFill>
                <a:srgbClr val="82C8B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93084" y="2233976"/>
            <a:ext cx="425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Conversion of </a:t>
            </a:r>
            <a:r>
              <a:rPr lang="fr-FR" dirty="0" err="1" smtClean="0"/>
              <a:t>raw</a:t>
            </a:r>
            <a:r>
              <a:rPr lang="fr-FR" dirty="0" smtClean="0"/>
              <a:t> files 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Proteowizard</a:t>
            </a:r>
            <a:endParaRPr lang="en-US" dirty="0"/>
          </a:p>
        </p:txBody>
      </p:sp>
      <p:sp>
        <p:nvSpPr>
          <p:cNvPr id="17" name="Triangle isocèle 16"/>
          <p:cNvSpPr/>
          <p:nvPr/>
        </p:nvSpPr>
        <p:spPr>
          <a:xfrm rot="5400000">
            <a:off x="7968198" y="1998402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008ECA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2840638" y="3217930"/>
            <a:ext cx="372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Extraction of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OpenMS  </a:t>
            </a:r>
            <a:endParaRPr lang="en-US" dirty="0"/>
          </a:p>
        </p:txBody>
      </p:sp>
      <p:sp>
        <p:nvSpPr>
          <p:cNvPr id="26" name="Triangle isocèle 25"/>
          <p:cNvSpPr/>
          <p:nvPr/>
        </p:nvSpPr>
        <p:spPr>
          <a:xfrm rot="5400000">
            <a:off x="8645773" y="2943609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E6326C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2840639" y="3599550"/>
            <a:ext cx="343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Linking</a:t>
            </a:r>
            <a:r>
              <a:rPr lang="fr-FR" dirty="0" smtClean="0"/>
              <a:t>  of </a:t>
            </a:r>
            <a:r>
              <a:rPr lang="fr-FR" dirty="0" err="1" smtClean="0"/>
              <a:t>features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OpenMS </a:t>
            </a:r>
            <a:endParaRPr lang="en-US" dirty="0"/>
          </a:p>
        </p:txBody>
      </p:sp>
      <p:sp>
        <p:nvSpPr>
          <p:cNvPr id="29" name="Triangle isocèle 28"/>
          <p:cNvSpPr/>
          <p:nvPr/>
        </p:nvSpPr>
        <p:spPr>
          <a:xfrm rot="5400000">
            <a:off x="8660698" y="3656322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E6326C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2868082" y="4404643"/>
            <a:ext cx="282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Filtering</a:t>
            </a:r>
            <a:r>
              <a:rPr lang="fr-FR" dirty="0" smtClean="0"/>
              <a:t> and drift correction</a:t>
            </a:r>
            <a:endParaRPr lang="en-US" dirty="0"/>
          </a:p>
        </p:txBody>
      </p:sp>
      <p:sp>
        <p:nvSpPr>
          <p:cNvPr id="35" name="Triangle isocèle 34"/>
          <p:cNvSpPr/>
          <p:nvPr/>
        </p:nvSpPr>
        <p:spPr>
          <a:xfrm rot="5400000">
            <a:off x="8631423" y="4572786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FAB200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ZoneTexte 37"/>
          <p:cNvSpPr txBox="1"/>
          <p:nvPr/>
        </p:nvSpPr>
        <p:spPr>
          <a:xfrm>
            <a:off x="3755038" y="5664930"/>
            <a:ext cx="386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Identification of </a:t>
            </a:r>
            <a:r>
              <a:rPr lang="fr-FR" dirty="0" err="1" smtClean="0"/>
              <a:t>lipids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LipidMatch</a:t>
            </a:r>
            <a:endParaRPr lang="en-US" dirty="0"/>
          </a:p>
        </p:txBody>
      </p:sp>
      <p:sp>
        <p:nvSpPr>
          <p:cNvPr id="39" name="Triangle isocèle 38"/>
          <p:cNvSpPr/>
          <p:nvPr/>
        </p:nvSpPr>
        <p:spPr>
          <a:xfrm rot="5400000">
            <a:off x="8108874" y="5680618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82C8B4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77" y="-59957"/>
            <a:ext cx="1485833" cy="136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Arc 19"/>
          <p:cNvSpPr/>
          <p:nvPr/>
        </p:nvSpPr>
        <p:spPr>
          <a:xfrm rot="15540789">
            <a:off x="2787497" y="2142199"/>
            <a:ext cx="747653" cy="70639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4648600">
            <a:off x="2466812" y="3215056"/>
            <a:ext cx="747653" cy="706399"/>
          </a:xfrm>
          <a:prstGeom prst="arc">
            <a:avLst>
              <a:gd name="adj1" fmla="val 12510645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11246162">
            <a:off x="2756138" y="4142459"/>
            <a:ext cx="747653" cy="70639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1246162">
            <a:off x="3564183" y="5317613"/>
            <a:ext cx="747653" cy="70639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594591" y="1465082"/>
            <a:ext cx="6029881" cy="50060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FA6D4F34-F0A6-4A5F-AA36-F27FE647FB09}" type="datetime1">
              <a:rPr lang="fr-FR" altLang="fr-FR" smtClean="0"/>
              <a:pPr>
                <a:defRPr/>
              </a:pPr>
              <a:t>20/06/2019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8D7F06C-35DA-4BF6-BECE-F631C84A3EEA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9" name="Rectangle 8"/>
          <p:cNvSpPr/>
          <p:nvPr/>
        </p:nvSpPr>
        <p:spPr>
          <a:xfrm>
            <a:off x="635387" y="1377133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8EC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MzConvert</a:t>
            </a:r>
            <a:endParaRPr lang="fr-FR" b="1" dirty="0">
              <a:solidFill>
                <a:srgbClr val="008EC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387" y="2405971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E632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</a:t>
            </a:r>
            <a:r>
              <a:rPr lang="fr-FR" b="1" dirty="0">
                <a:solidFill>
                  <a:srgbClr val="E632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annotation</a:t>
            </a:r>
            <a:endParaRPr lang="fr-FR" b="1" dirty="0">
              <a:solidFill>
                <a:srgbClr val="E6326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87" y="375993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FAB2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  <a:endParaRPr lang="fr-FR" b="1" dirty="0">
              <a:solidFill>
                <a:srgbClr val="FAB2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387" y="5031939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82C8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</a:t>
            </a:r>
            <a:r>
              <a:rPr lang="fr-FR" b="1" dirty="0" smtClean="0">
                <a:solidFill>
                  <a:srgbClr val="82C8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Identification</a:t>
            </a:r>
            <a:endParaRPr lang="fr-FR" b="1" dirty="0">
              <a:solidFill>
                <a:srgbClr val="82C8B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1503188" y="1746465"/>
            <a:ext cx="1" cy="354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677499" y="1791349"/>
            <a:ext cx="425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Conversion of </a:t>
            </a:r>
            <a:r>
              <a:rPr lang="fr-FR" dirty="0" err="1" smtClean="0"/>
              <a:t>raw</a:t>
            </a:r>
            <a:r>
              <a:rPr lang="fr-FR" dirty="0" smtClean="0"/>
              <a:t> Files 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Proteowizard</a:t>
            </a:r>
            <a:endParaRPr lang="en-US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503189" y="2730969"/>
            <a:ext cx="1" cy="354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677499" y="2775303"/>
            <a:ext cx="372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Extraction of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OpenMS  </a:t>
            </a:r>
            <a:endParaRPr lang="en-US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1503190" y="3241542"/>
            <a:ext cx="1" cy="354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677499" y="3285876"/>
            <a:ext cx="343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Linking</a:t>
            </a:r>
            <a:r>
              <a:rPr lang="fr-FR" dirty="0"/>
              <a:t>  of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OpenMS </a:t>
            </a:r>
            <a:endParaRPr lang="en-US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503186" y="4208382"/>
            <a:ext cx="1" cy="354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677499" y="4196476"/>
            <a:ext cx="282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Filtering</a:t>
            </a:r>
            <a:r>
              <a:rPr lang="fr-FR" dirty="0" smtClean="0"/>
              <a:t> and drift correction</a:t>
            </a:r>
            <a:endParaRPr lang="en-US" dirty="0"/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1503187" y="5401271"/>
            <a:ext cx="1" cy="354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677499" y="5456763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Identification of </a:t>
            </a:r>
            <a:r>
              <a:rPr lang="fr-FR" dirty="0" err="1" smtClean="0"/>
              <a:t>lipids</a:t>
            </a:r>
            <a:r>
              <a:rPr lang="fr-FR" dirty="0" smtClean="0"/>
              <a:t> </a:t>
            </a:r>
            <a:r>
              <a:rPr lang="fr-FR" dirty="0" err="1" smtClean="0"/>
              <a:t>unsing</a:t>
            </a:r>
            <a:r>
              <a:rPr lang="fr-FR" dirty="0" smtClean="0"/>
              <a:t> </a:t>
            </a:r>
            <a:r>
              <a:rPr lang="fr-FR" dirty="0" err="1" smtClean="0"/>
              <a:t>LipidMatch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2057400" y="0"/>
            <a:ext cx="5126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solidFill>
                  <a:srgbClr val="E9603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BioTracs</a:t>
            </a:r>
            <a:r>
              <a:rPr lang="fr-FR" sz="2400" b="1" dirty="0" smtClean="0">
                <a:solidFill>
                  <a:srgbClr val="E9603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-Mimosa</a:t>
            </a:r>
          </a:p>
          <a:p>
            <a:pPr algn="ctr"/>
            <a:r>
              <a:rPr lang="fr-FR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Mass </a:t>
            </a:r>
            <a:r>
              <a:rPr lang="fr-FR" sz="2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spectropmetry</a:t>
            </a:r>
            <a:r>
              <a:rPr lang="fr-FR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fr-FR" sz="2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processing</a:t>
            </a:r>
            <a:endParaRPr lang="fr-FR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77" y="-59957"/>
            <a:ext cx="1485833" cy="136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à coins arrondis 32"/>
          <p:cNvSpPr/>
          <p:nvPr/>
        </p:nvSpPr>
        <p:spPr>
          <a:xfrm>
            <a:off x="6728190" y="3477139"/>
            <a:ext cx="774972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à coins arrondis 33"/>
          <p:cNvSpPr/>
          <p:nvPr/>
        </p:nvSpPr>
        <p:spPr>
          <a:xfrm>
            <a:off x="6760203" y="4343274"/>
            <a:ext cx="742959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à coins arrondis 34"/>
          <p:cNvSpPr/>
          <p:nvPr/>
        </p:nvSpPr>
        <p:spPr>
          <a:xfrm>
            <a:off x="6754370" y="5451726"/>
            <a:ext cx="748792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à coins arrondis 35"/>
          <p:cNvSpPr/>
          <p:nvPr/>
        </p:nvSpPr>
        <p:spPr>
          <a:xfrm>
            <a:off x="6760245" y="2734420"/>
            <a:ext cx="742917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36"/>
          <p:cNvSpPr/>
          <p:nvPr/>
        </p:nvSpPr>
        <p:spPr>
          <a:xfrm>
            <a:off x="6709828" y="1791349"/>
            <a:ext cx="793334" cy="49097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isocèle 37"/>
          <p:cNvSpPr/>
          <p:nvPr/>
        </p:nvSpPr>
        <p:spPr>
          <a:xfrm rot="5400000">
            <a:off x="7031568" y="1859993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008ECA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isocèle 38"/>
          <p:cNvSpPr/>
          <p:nvPr/>
        </p:nvSpPr>
        <p:spPr>
          <a:xfrm rot="5400000">
            <a:off x="7031568" y="2805200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E6326C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isocèle 39"/>
          <p:cNvSpPr/>
          <p:nvPr/>
        </p:nvSpPr>
        <p:spPr>
          <a:xfrm rot="5400000">
            <a:off x="7031568" y="3517913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E6326C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isocèle 40"/>
          <p:cNvSpPr/>
          <p:nvPr/>
        </p:nvSpPr>
        <p:spPr>
          <a:xfrm rot="5400000">
            <a:off x="7031568" y="4434377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FAB200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isocèle 41"/>
          <p:cNvSpPr/>
          <p:nvPr/>
        </p:nvSpPr>
        <p:spPr>
          <a:xfrm rot="5400000">
            <a:off x="7031568" y="5542209"/>
            <a:ext cx="304910" cy="377362"/>
          </a:xfrm>
          <a:prstGeom prst="triangle">
            <a:avLst>
              <a:gd name="adj" fmla="val 52451"/>
            </a:avLst>
          </a:prstGeom>
          <a:noFill/>
          <a:ln w="38100" cap="rnd" cmpd="dbl">
            <a:solidFill>
              <a:srgbClr val="82C8B4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9417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FR_PPT_BIOASTER_D00-10-V04">
  <a:themeElements>
    <a:clrScheme name="BIOASTER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B6935"/>
      </a:accent1>
      <a:accent2>
        <a:srgbClr val="0B2534"/>
      </a:accent2>
      <a:accent3>
        <a:srgbClr val="58B134"/>
      </a:accent3>
      <a:accent4>
        <a:srgbClr val="0089CB"/>
      </a:accent4>
      <a:accent5>
        <a:srgbClr val="F69E00"/>
      </a:accent5>
      <a:accent6>
        <a:srgbClr val="E22363"/>
      </a:accent6>
      <a:hlink>
        <a:srgbClr val="AE2D21"/>
      </a:hlink>
      <a:folHlink>
        <a:srgbClr val="5E176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odèleFR_PPT_BIOASTER_D00-10-V04.ppt [Lecture seule] [Mode de compatibilité]" id="{862F640A-D341-43DF-B31F-7C6E033CAC98}" vid="{10551C47-3273-40B6-93BE-B0C1159C52A8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ModèleFR_PPT_BIOASTER_D00-10-V04</Template>
  <TotalTime>62</TotalTime>
  <Words>78</Words>
  <Application>Microsoft Office PowerPoint</Application>
  <PresentationFormat>Affichage à l'écran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ModèleFR_PPT_BIOASTER_D00-10-V04</vt:lpstr>
      <vt:lpstr>Titre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ABI GHANEM Joséphine</dc:creator>
  <cp:lastModifiedBy>ABI GHANEM Joséphine</cp:lastModifiedBy>
  <cp:revision>13</cp:revision>
  <cp:lastPrinted>2018-11-28T08:27:40Z</cp:lastPrinted>
  <dcterms:created xsi:type="dcterms:W3CDTF">2019-06-20T13:03:49Z</dcterms:created>
  <dcterms:modified xsi:type="dcterms:W3CDTF">2019-06-20T14:06:30Z</dcterms:modified>
</cp:coreProperties>
</file>