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0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5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3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5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5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460D-70E6-40A8-9934-EE0FBB3E5872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3519759" y="2083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BioTracs</a:t>
            </a:r>
            <a:r>
              <a:rPr lang="fr-FR" b="1" dirty="0" smtClean="0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-Mimosa</a:t>
            </a:r>
            <a:endParaRPr lang="fr-FR" b="1" dirty="0">
              <a:solidFill>
                <a:srgbClr val="E9603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Image 14" descr="image0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232" y="129540"/>
            <a:ext cx="106680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à coins arrondis 15"/>
          <p:cNvSpPr/>
          <p:nvPr/>
        </p:nvSpPr>
        <p:spPr>
          <a:xfrm>
            <a:off x="146643" y="743279"/>
            <a:ext cx="8915400" cy="758952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chemeClr val="accent5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46643" y="1893379"/>
            <a:ext cx="8915400" cy="2246315"/>
          </a:xfrm>
          <a:prstGeom prst="roundRect">
            <a:avLst>
              <a:gd name="adj" fmla="val 4112"/>
            </a:avLst>
          </a:prstGeom>
          <a:ln w="34925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6297" y="4613627"/>
            <a:ext cx="1733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fr-FR" sz="1400" b="1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preprocessing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146643" y="4525323"/>
            <a:ext cx="8915400" cy="2168656"/>
          </a:xfrm>
          <a:prstGeom prst="roundRect">
            <a:avLst>
              <a:gd name="adj" fmla="val 3426"/>
            </a:avLst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7443" y="1927375"/>
            <a:ext cx="177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err="1" smtClean="0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BioTracs-OpenMS</a:t>
            </a:r>
            <a:endParaRPr lang="fr-FR" sz="1400" b="1" dirty="0">
              <a:solidFill>
                <a:srgbClr val="E9603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9450" y="3216581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Feature</a:t>
            </a:r>
            <a:r>
              <a:rPr lang="fr-FR" sz="1200" b="1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sz="1200" b="1" i="1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linking</a:t>
            </a:r>
            <a:endParaRPr lang="fr-FR" sz="1200" b="1" i="1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01352" y="2656904"/>
            <a:ext cx="2066636" cy="379476"/>
          </a:xfrm>
          <a:prstGeom prst="roundRect">
            <a:avLst/>
          </a:prstGeom>
          <a:solidFill>
            <a:srgbClr val="E9602D">
              <a:alpha val="20000"/>
            </a:srgbClr>
          </a:solidFill>
          <a:ln w="12700">
            <a:solidFill>
              <a:srgbClr val="E96037">
                <a:alpha val="2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FeatureFinderMetabo</a:t>
            </a:r>
            <a:endParaRPr lang="fr-FR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954189" y="2656904"/>
            <a:ext cx="890046" cy="379476"/>
          </a:xfrm>
          <a:prstGeom prst="roundRect">
            <a:avLst/>
          </a:prstGeom>
          <a:solidFill>
            <a:srgbClr val="E9602D">
              <a:alpha val="20000"/>
            </a:srgbClr>
          </a:solidFill>
          <a:ln w="12700">
            <a:solidFill>
              <a:srgbClr val="E96037">
                <a:alpha val="2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>
                <a:solidFill>
                  <a:srgbClr val="E9602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FileFilter</a:t>
            </a:r>
            <a:endParaRPr lang="fr-FR" sz="1100" dirty="0">
              <a:solidFill>
                <a:srgbClr val="E9602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89807" y="3518436"/>
            <a:ext cx="2107108" cy="379476"/>
          </a:xfrm>
          <a:prstGeom prst="roundRect">
            <a:avLst/>
          </a:prstGeom>
          <a:solidFill>
            <a:srgbClr val="E9602D">
              <a:alpha val="20000"/>
            </a:srgbClr>
          </a:solidFill>
          <a:ln w="12700">
            <a:solidFill>
              <a:srgbClr val="E96037">
                <a:alpha val="2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MapAlignerPoseClustering</a:t>
            </a:r>
            <a:endParaRPr lang="fr-FR" sz="1100" dirty="0">
              <a:solidFill>
                <a:srgbClr val="E9603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2953343" y="3521596"/>
            <a:ext cx="2107108" cy="379476"/>
          </a:xfrm>
          <a:prstGeom prst="roundRect">
            <a:avLst/>
          </a:prstGeom>
          <a:solidFill>
            <a:srgbClr val="E9602D">
              <a:alpha val="20000"/>
            </a:srgbClr>
          </a:solidFill>
          <a:ln w="12700">
            <a:solidFill>
              <a:srgbClr val="E96037">
                <a:alpha val="2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FeatureLinkerUnlabeledQT</a:t>
            </a:r>
            <a:endParaRPr lang="fr-FR" sz="1100" dirty="0">
              <a:solidFill>
                <a:srgbClr val="E9603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603024" y="3523036"/>
            <a:ext cx="1552447" cy="379476"/>
          </a:xfrm>
          <a:prstGeom prst="roundRect">
            <a:avLst/>
          </a:prstGeom>
          <a:solidFill>
            <a:srgbClr val="E9602D">
              <a:alpha val="20000"/>
            </a:srgbClr>
          </a:solidFill>
          <a:ln w="12700">
            <a:solidFill>
              <a:srgbClr val="E96037">
                <a:alpha val="2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MinConsensusSize</a:t>
            </a:r>
            <a:endParaRPr lang="fr-FR" sz="1100" dirty="0">
              <a:solidFill>
                <a:srgbClr val="E9603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6297" y="2338220"/>
            <a:ext cx="13452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Feature</a:t>
            </a:r>
            <a:r>
              <a:rPr lang="fr-FR" sz="1200" b="1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extraction</a:t>
            </a:r>
          </a:p>
        </p:txBody>
      </p:sp>
      <p:cxnSp>
        <p:nvCxnSpPr>
          <p:cNvPr id="41" name="Connecteur droit 40"/>
          <p:cNvCxnSpPr/>
          <p:nvPr/>
        </p:nvCxnSpPr>
        <p:spPr>
          <a:xfrm>
            <a:off x="1571537" y="3341180"/>
            <a:ext cx="6880906" cy="207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571537" y="2502980"/>
            <a:ext cx="68809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26" idx="3"/>
            <a:endCxn id="27" idx="1"/>
          </p:cNvCxnSpPr>
          <p:nvPr/>
        </p:nvCxnSpPr>
        <p:spPr>
          <a:xfrm>
            <a:off x="2367988" y="2846642"/>
            <a:ext cx="586201" cy="0"/>
          </a:xfrm>
          <a:prstGeom prst="straightConnector1">
            <a:avLst/>
          </a:prstGeom>
          <a:ln w="34925">
            <a:solidFill>
              <a:schemeClr val="accent6"/>
            </a:solidFill>
            <a:prstDash val="solid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" name="Connecteur droit avec flèche 46"/>
          <p:cNvCxnSpPr>
            <a:stCxn id="28" idx="3"/>
            <a:endCxn id="29" idx="1"/>
          </p:cNvCxnSpPr>
          <p:nvPr/>
        </p:nvCxnSpPr>
        <p:spPr>
          <a:xfrm>
            <a:off x="2396915" y="3708174"/>
            <a:ext cx="556428" cy="3160"/>
          </a:xfrm>
          <a:prstGeom prst="straightConnector1">
            <a:avLst/>
          </a:prstGeom>
          <a:ln w="34925">
            <a:solidFill>
              <a:schemeClr val="accent6"/>
            </a:solidFill>
            <a:prstDash val="solid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" name="Connecteur droit avec flèche 49"/>
          <p:cNvCxnSpPr>
            <a:stCxn id="29" idx="3"/>
            <a:endCxn id="30" idx="1"/>
          </p:cNvCxnSpPr>
          <p:nvPr/>
        </p:nvCxnSpPr>
        <p:spPr>
          <a:xfrm>
            <a:off x="5060451" y="3711334"/>
            <a:ext cx="542573" cy="1440"/>
          </a:xfrm>
          <a:prstGeom prst="straightConnector1">
            <a:avLst/>
          </a:prstGeom>
          <a:ln w="34925">
            <a:solidFill>
              <a:schemeClr val="accent6"/>
            </a:solidFill>
            <a:prstDash val="solid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222843" y="762342"/>
            <a:ext cx="20041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chemeClr val="accent5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BioTracs-MzConvert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Raw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files conversion</a:t>
            </a:r>
          </a:p>
        </p:txBody>
      </p:sp>
      <p:sp>
        <p:nvSpPr>
          <p:cNvPr id="61" name="Rectangle à coins arrondis 60"/>
          <p:cNvSpPr/>
          <p:nvPr/>
        </p:nvSpPr>
        <p:spPr>
          <a:xfrm>
            <a:off x="1975443" y="5166532"/>
            <a:ext cx="1534135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ConsensusAnnotator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498240" y="5093779"/>
            <a:ext cx="1195125" cy="5249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</a:t>
            </a:r>
            <a:endParaRPr lang="fr-FR" sz="11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2" y="5160536"/>
            <a:ext cx="391465" cy="391465"/>
          </a:xfrm>
          <a:prstGeom prst="rect">
            <a:avLst/>
          </a:prstGeom>
        </p:spPr>
      </p:pic>
      <p:sp>
        <p:nvSpPr>
          <p:cNvPr id="64" name="Rectangle à coins arrondis 63"/>
          <p:cNvSpPr/>
          <p:nvPr/>
        </p:nvSpPr>
        <p:spPr>
          <a:xfrm>
            <a:off x="3823227" y="5166532"/>
            <a:ext cx="971616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BlankFilter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5134620" y="5166532"/>
            <a:ext cx="1562021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PercentageRuleFilter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1945153" y="6033824"/>
            <a:ext cx="1099148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QcCvFilter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3330700" y="6024942"/>
            <a:ext cx="1762735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InterBatchDriftCorrector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5448756" y="6025305"/>
            <a:ext cx="1762735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IntraBatchDriftCorrector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7590339" y="6024942"/>
            <a:ext cx="1283165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NegPosMerger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2544047" y="845810"/>
            <a:ext cx="1195125" cy="52498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Raw</a:t>
            </a:r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files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4220695" y="918561"/>
            <a:ext cx="1360778" cy="3794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MzConverter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73" name="Connecteur droit avec flèche 72"/>
          <p:cNvCxnSpPr>
            <a:stCxn id="62" idx="6"/>
            <a:endCxn id="61" idx="1"/>
          </p:cNvCxnSpPr>
          <p:nvPr/>
        </p:nvCxnSpPr>
        <p:spPr>
          <a:xfrm>
            <a:off x="1693365" y="5356270"/>
            <a:ext cx="282078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tailEnd type="stealt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7" name="Connecteur droit avec flèche 76"/>
          <p:cNvCxnSpPr>
            <a:stCxn id="61" idx="3"/>
            <a:endCxn id="64" idx="1"/>
          </p:cNvCxnSpPr>
          <p:nvPr/>
        </p:nvCxnSpPr>
        <p:spPr>
          <a:xfrm>
            <a:off x="3509578" y="5356270"/>
            <a:ext cx="313649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tailEnd type="stealt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4" name="Connecteur droit avec flèche 83"/>
          <p:cNvCxnSpPr>
            <a:stCxn id="64" idx="3"/>
            <a:endCxn id="65" idx="1"/>
          </p:cNvCxnSpPr>
          <p:nvPr/>
        </p:nvCxnSpPr>
        <p:spPr>
          <a:xfrm>
            <a:off x="4794843" y="5356270"/>
            <a:ext cx="339777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tailEnd type="stealt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9" name="Connecteur droit avec flèche 88"/>
          <p:cNvCxnSpPr>
            <a:stCxn id="65" idx="3"/>
            <a:endCxn id="66" idx="1"/>
          </p:cNvCxnSpPr>
          <p:nvPr/>
        </p:nvCxnSpPr>
        <p:spPr>
          <a:xfrm flipH="1">
            <a:off x="1945153" y="5356270"/>
            <a:ext cx="4751488" cy="867292"/>
          </a:xfrm>
          <a:prstGeom prst="bentConnector5">
            <a:avLst>
              <a:gd name="adj1" fmla="val -4811"/>
              <a:gd name="adj2" fmla="val 50000"/>
              <a:gd name="adj3" fmla="val 104811"/>
            </a:avLst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tailEnd type="stealt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3" name="Connecteur droit avec flèche 92"/>
          <p:cNvCxnSpPr>
            <a:stCxn id="67" idx="3"/>
            <a:endCxn id="68" idx="1"/>
          </p:cNvCxnSpPr>
          <p:nvPr/>
        </p:nvCxnSpPr>
        <p:spPr>
          <a:xfrm>
            <a:off x="5093435" y="6214680"/>
            <a:ext cx="355321" cy="36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tailEnd type="stealt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7" name="Connecteur droit avec flèche 96"/>
          <p:cNvCxnSpPr>
            <a:stCxn id="68" idx="3"/>
            <a:endCxn id="69" idx="1"/>
          </p:cNvCxnSpPr>
          <p:nvPr/>
        </p:nvCxnSpPr>
        <p:spPr>
          <a:xfrm flipV="1">
            <a:off x="7211491" y="6214680"/>
            <a:ext cx="378848" cy="36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tailEnd type="stealt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01" name="Connecteur droit avec flèche 100"/>
          <p:cNvCxnSpPr>
            <a:stCxn id="70" idx="6"/>
            <a:endCxn id="72" idx="1"/>
          </p:cNvCxnSpPr>
          <p:nvPr/>
        </p:nvCxnSpPr>
        <p:spPr>
          <a:xfrm flipV="1">
            <a:off x="3739172" y="1108299"/>
            <a:ext cx="481523" cy="2"/>
          </a:xfrm>
          <a:prstGeom prst="straightConnector1">
            <a:avLst/>
          </a:prstGeom>
          <a:ln w="38100">
            <a:solidFill>
              <a:schemeClr val="accent5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3222574" y="324847"/>
            <a:ext cx="26164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Mass </a:t>
            </a:r>
            <a:r>
              <a:rPr lang="fr-FR" sz="12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spectropmetry</a:t>
            </a:r>
            <a:r>
              <a:rPr lang="fr-FR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data </a:t>
            </a:r>
            <a:r>
              <a:rPr lang="fr-FR" sz="12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processing</a:t>
            </a:r>
            <a:endParaRPr lang="fr-FR" sz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7" name="Flèche vers le bas 106"/>
          <p:cNvSpPr/>
          <p:nvPr/>
        </p:nvSpPr>
        <p:spPr>
          <a:xfrm>
            <a:off x="4529110" y="4248325"/>
            <a:ext cx="482880" cy="216000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Flèche vers le bas 107"/>
          <p:cNvSpPr/>
          <p:nvPr/>
        </p:nvSpPr>
        <p:spPr>
          <a:xfrm>
            <a:off x="4525815" y="1602163"/>
            <a:ext cx="482880" cy="216000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avec flèche 110"/>
          <p:cNvCxnSpPr>
            <a:stCxn id="66" idx="3"/>
            <a:endCxn id="67" idx="1"/>
          </p:cNvCxnSpPr>
          <p:nvPr/>
        </p:nvCxnSpPr>
        <p:spPr>
          <a:xfrm flipV="1">
            <a:off x="3044301" y="6214680"/>
            <a:ext cx="286399" cy="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43" y="835589"/>
            <a:ext cx="330258" cy="33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Image associÃ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45" y="942359"/>
            <a:ext cx="330258" cy="33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Image associÃ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26" y="1041269"/>
            <a:ext cx="330258" cy="33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1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256923" y="647700"/>
            <a:ext cx="1791077" cy="723900"/>
          </a:xfrm>
          <a:prstGeom prst="roundRect">
            <a:avLst>
              <a:gd name="adj" fmla="val 0"/>
            </a:avLst>
          </a:prstGeom>
          <a:ln w="3175"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MzConvert</a:t>
            </a:r>
            <a:endParaRPr lang="en-US" sz="2000" b="1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2426677" y="4191000"/>
            <a:ext cx="3059724" cy="1752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+mj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90800" y="3704492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Arial Black" panose="020B0A04020102020204" pitchFamily="34" charset="0"/>
              </a:rPr>
              <a:t>Identification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048000" y="4648200"/>
            <a:ext cx="1676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Arial Black" panose="020B0A04020102020204" pitchFamily="34" charset="0"/>
              </a:rPr>
              <a:t>LipidMatch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1447800" y="14478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76400" y="1981200"/>
            <a:ext cx="28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fjdlkhfkshfjkhdskjfhkdjshfkjh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248400" y="1981200"/>
            <a:ext cx="11430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60404" y="1986990"/>
            <a:ext cx="10255195" cy="419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Black" panose="020B0A04020102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81000" y="2446825"/>
            <a:ext cx="5530795" cy="147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Black" panose="020B0A0402010202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1000" y="4425390"/>
            <a:ext cx="9874195" cy="147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Black" panose="020B0A040201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08168" y="2727398"/>
            <a:ext cx="2676893" cy="828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FeatureFinderMetabo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928426" y="2727398"/>
            <a:ext cx="1830152" cy="828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FileFilter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21258" y="4747651"/>
            <a:ext cx="3204538" cy="828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MapAlignerPoseClustering</a:t>
            </a:r>
            <a:endParaRPr lang="fr-FR" sz="1600" b="1" dirty="0" smtClean="0">
              <a:latin typeface="Arial Black" panose="020B0A04020102020204" pitchFamily="34" charset="0"/>
            </a:endParaRPr>
          </a:p>
          <a:p>
            <a:pPr algn="ctr"/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101616" y="4716569"/>
            <a:ext cx="3313923" cy="828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FeatureLinkerUnlabeledQT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816796" y="4716570"/>
            <a:ext cx="2376145" cy="828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MinConsensusSize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21527" y="1524000"/>
            <a:ext cx="164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Arial Black" panose="020B0A04020102020204" pitchFamily="34" charset="0"/>
              </a:rPr>
              <a:t>OpenMS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63220" y="2063190"/>
            <a:ext cx="342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FeatureExtraction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41191" y="3963725"/>
            <a:ext cx="293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FeatureLinking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568123" y="5150550"/>
            <a:ext cx="7206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200401" y="3141736"/>
            <a:ext cx="6770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7359596" y="5161993"/>
            <a:ext cx="4585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-2705100" y="972378"/>
            <a:ext cx="13906500" cy="35234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Rectangle à coins arrondis 9"/>
          <p:cNvSpPr/>
          <p:nvPr/>
        </p:nvSpPr>
        <p:spPr>
          <a:xfrm>
            <a:off x="-2590800" y="1356635"/>
            <a:ext cx="1463022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MetaData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-542113" y="1356635"/>
            <a:ext cx="1533576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ConsensusAnnotator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577128" y="1356635"/>
            <a:ext cx="1847529" cy="753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DataSelector</a:t>
            </a:r>
            <a:endParaRPr lang="fr-FR" sz="1600" b="1" dirty="0" smtClean="0">
              <a:latin typeface="Arial Black" panose="020B0A04020102020204" pitchFamily="34" charset="0"/>
            </a:endParaRPr>
          </a:p>
          <a:p>
            <a:pPr algn="ctr"/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010322" y="1356635"/>
            <a:ext cx="1584941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BlankFilter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180928" y="1356635"/>
            <a:ext cx="2682208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PercentageRuleFilter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-2133600" y="499035"/>
            <a:ext cx="268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latin typeface="Arial Black" panose="020B0A04020102020204" pitchFamily="34" charset="0"/>
              </a:rPr>
              <a:t>PreProcessing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312688" y="3308408"/>
            <a:ext cx="3110935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InterBatchDriftCorrector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-610801" y="3308408"/>
            <a:ext cx="3049201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IntraBatchDriftCorrector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9448800" y="1356635"/>
            <a:ext cx="1524001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QcCV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7297910" y="3308408"/>
            <a:ext cx="2310479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NegPosMerging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-1116914" y="1733164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/>
          <p:nvPr/>
        </p:nvCxnSpPr>
        <p:spPr>
          <a:xfrm rot="5400000">
            <a:off x="4746984" y="-1645544"/>
            <a:ext cx="1188720" cy="8961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995853" y="1733167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3424657" y="1733957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615354" y="1781058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8850923" y="1781061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514600" y="3733800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6564923" y="3733800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9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95489" y="50569"/>
            <a:ext cx="1169113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/>
              <a:t>ProteoWizard</a:t>
            </a:r>
            <a:endParaRPr lang="en-US" sz="1600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08164" y="895965"/>
            <a:ext cx="6292795" cy="2456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6" name="Rectangle à coins arrondis 5"/>
          <p:cNvSpPr/>
          <p:nvPr/>
        </p:nvSpPr>
        <p:spPr>
          <a:xfrm>
            <a:off x="228760" y="1341181"/>
            <a:ext cx="3393808" cy="664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7" name="Rectangle à coins arrondis 6"/>
          <p:cNvSpPr/>
          <p:nvPr/>
        </p:nvSpPr>
        <p:spPr>
          <a:xfrm>
            <a:off x="228760" y="2516493"/>
            <a:ext cx="6059006" cy="7601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8" name="Rectangle à coins arrondis 7"/>
          <p:cNvSpPr/>
          <p:nvPr/>
        </p:nvSpPr>
        <p:spPr>
          <a:xfrm>
            <a:off x="255256" y="1487478"/>
            <a:ext cx="1642596" cy="4416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err="1" smtClean="0"/>
              <a:t>FeatureFinderMetabo</a:t>
            </a:r>
            <a:endParaRPr lang="en-US" sz="9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361116" y="1475414"/>
            <a:ext cx="1123018" cy="4537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err="1" smtClean="0"/>
              <a:t>FileFilter</a:t>
            </a:r>
            <a:endParaRPr lang="en-US" sz="9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12263" y="2702208"/>
            <a:ext cx="1542665" cy="421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err="1" smtClean="0"/>
              <a:t>MapAlignerPoseClustering</a:t>
            </a:r>
            <a:endParaRPr lang="fr-FR" sz="900" b="1" dirty="0" smtClean="0"/>
          </a:p>
          <a:p>
            <a:pPr algn="ctr"/>
            <a:endParaRPr lang="en-US" sz="9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702577" y="2702208"/>
            <a:ext cx="1595323" cy="347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err="1" smtClean="0"/>
              <a:t>FeatureLinkerUnlabeledQT</a:t>
            </a:r>
            <a:endParaRPr lang="en-US" sz="9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104788" y="2679323"/>
            <a:ext cx="1143877" cy="4448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err="1" smtClean="0"/>
              <a:t>MinConsensusSize</a:t>
            </a:r>
            <a:endParaRPr lang="en-US" sz="9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36062" y="588187"/>
            <a:ext cx="1010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OpenMS</a:t>
            </a:r>
            <a:endParaRPr lang="en-US" sz="11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92426" y="946686"/>
            <a:ext cx="2103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 smtClean="0">
                <a:solidFill>
                  <a:schemeClr val="bg1"/>
                </a:solidFill>
              </a:rPr>
              <a:t>FeatureExtraction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79284" y="2214577"/>
            <a:ext cx="1802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 smtClean="0">
                <a:solidFill>
                  <a:schemeClr val="bg1"/>
                </a:solidFill>
              </a:rPr>
              <a:t>FeatureLinking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983033" y="3005365"/>
            <a:ext cx="4421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979331" y="1708324"/>
            <a:ext cx="3346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46035" y="3049770"/>
            <a:ext cx="2813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642648" y="50569"/>
            <a:ext cx="113141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PushButton</a:t>
            </a:r>
            <a:endParaRPr lang="en-US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645709" y="946686"/>
            <a:ext cx="1131413" cy="261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PushButton</a:t>
            </a:r>
            <a:endParaRPr lang="en-US" sz="1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521410" y="2119962"/>
            <a:ext cx="1131413" cy="261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PushButton</a:t>
            </a:r>
            <a:endParaRPr lang="en-US" sz="14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108453" y="3706934"/>
            <a:ext cx="8457840" cy="19291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/>
          </a:p>
        </p:txBody>
      </p:sp>
      <p:sp>
        <p:nvSpPr>
          <p:cNvPr id="34" name="Rectangle à coins arrondis 33"/>
          <p:cNvSpPr/>
          <p:nvPr/>
        </p:nvSpPr>
        <p:spPr>
          <a:xfrm>
            <a:off x="258472" y="3898534"/>
            <a:ext cx="889801" cy="515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MetaData</a:t>
            </a:r>
            <a:endParaRPr lang="en-US" sz="1000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1728262" y="3898539"/>
            <a:ext cx="932711" cy="515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ConsensusAnnotator</a:t>
            </a:r>
            <a:endParaRPr lang="en-US" sz="1000" b="1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3398356" y="3945615"/>
            <a:ext cx="1123655" cy="4688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DataSelector</a:t>
            </a:r>
            <a:endParaRPr lang="fr-FR" sz="1000" b="1" dirty="0" smtClean="0"/>
          </a:p>
          <a:p>
            <a:pPr algn="ctr"/>
            <a:endParaRPr lang="en-US" sz="1000" b="1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5412984" y="3876555"/>
            <a:ext cx="963951" cy="515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BlankFilter</a:t>
            </a:r>
            <a:endParaRPr lang="en-US" sz="1000" b="1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6970712" y="3807023"/>
            <a:ext cx="1631301" cy="515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PercentageRuleFilter</a:t>
            </a:r>
            <a:endParaRPr lang="en-US" sz="10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440065" y="3448169"/>
            <a:ext cx="163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PreProcessing</a:t>
            </a:r>
            <a:endParaRPr lang="en-US" sz="1050" b="1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457113" y="4925253"/>
            <a:ext cx="1892050" cy="515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InterBatchDriftCorrector</a:t>
            </a:r>
            <a:endParaRPr lang="en-US" sz="1000" b="1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1600481" y="4925262"/>
            <a:ext cx="1854503" cy="515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IntraBatchDriftCorrector</a:t>
            </a:r>
            <a:endParaRPr lang="en-US" sz="1000" b="1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221386" y="4914385"/>
            <a:ext cx="926887" cy="515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QcCV</a:t>
            </a:r>
            <a:endParaRPr lang="en-US" sz="1000" b="1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7111091" y="4925261"/>
            <a:ext cx="1405217" cy="515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NegPosMerging</a:t>
            </a:r>
            <a:endParaRPr lang="en-US" sz="1000" b="1" dirty="0"/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22465" y="4156505"/>
            <a:ext cx="370755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endCxn id="42" idx="0"/>
          </p:cNvCxnSpPr>
          <p:nvPr/>
        </p:nvCxnSpPr>
        <p:spPr>
          <a:xfrm rot="10800000" flipV="1">
            <a:off x="684831" y="4514707"/>
            <a:ext cx="7241911" cy="399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2907901" y="4156511"/>
            <a:ext cx="370755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4895386" y="4180048"/>
            <a:ext cx="370755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6574079" y="4134293"/>
            <a:ext cx="370755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1248198" y="5305650"/>
            <a:ext cx="370755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3764959" y="5183218"/>
            <a:ext cx="370755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6634838" y="5183225"/>
            <a:ext cx="370755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à coins arrondis 94"/>
          <p:cNvSpPr/>
          <p:nvPr/>
        </p:nvSpPr>
        <p:spPr>
          <a:xfrm>
            <a:off x="312263" y="5927456"/>
            <a:ext cx="1839962" cy="8336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+mj-lt"/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629104" y="6078628"/>
            <a:ext cx="1148018" cy="5313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latin typeface="Arial Black" panose="020B0A04020102020204" pitchFamily="34" charset="0"/>
              </a:rPr>
              <a:t>LipidMatch</a:t>
            </a:r>
            <a:endParaRPr lang="en-US" sz="1050" dirty="0"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333819" y="5669804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latin typeface="Arial Black" panose="020B0A04020102020204" pitchFamily="34" charset="0"/>
              </a:rPr>
              <a:t>Identification</a:t>
            </a:r>
            <a:endParaRPr lang="en-US" sz="1050" b="1" dirty="0">
              <a:latin typeface="Arial Black" panose="020B0A04020102020204" pitchFamily="34" charset="0"/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645709" y="6213477"/>
            <a:ext cx="1131413" cy="261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PushButton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941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927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80</Words>
  <Application>Microsoft Office PowerPoint</Application>
  <PresentationFormat>Affichage à l'écran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ABI GHANEM Joséphine</dc:creator>
  <cp:lastModifiedBy>ABI GHANEM Joséphine</cp:lastModifiedBy>
  <cp:revision>76</cp:revision>
  <dcterms:created xsi:type="dcterms:W3CDTF">2019-05-24T14:41:09Z</dcterms:created>
  <dcterms:modified xsi:type="dcterms:W3CDTF">2019-06-20T14:12:42Z</dcterms:modified>
</cp:coreProperties>
</file>