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70" d="100"/>
          <a:sy n="170" d="100"/>
        </p:scale>
        <p:origin x="-65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179B-8F96-43E4-94C4-20950A02DDD3}" type="datetimeFigureOut">
              <a:rPr lang="en-US" smtClean="0"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FDD3-28E4-4BF9-A0AD-570176F121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6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179B-8F96-43E4-94C4-20950A02DDD3}" type="datetimeFigureOut">
              <a:rPr lang="en-US" smtClean="0"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FDD3-28E4-4BF9-A0AD-570176F121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25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179B-8F96-43E4-94C4-20950A02DDD3}" type="datetimeFigureOut">
              <a:rPr lang="en-US" smtClean="0"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FDD3-28E4-4BF9-A0AD-570176F121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5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179B-8F96-43E4-94C4-20950A02DDD3}" type="datetimeFigureOut">
              <a:rPr lang="en-US" smtClean="0"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FDD3-28E4-4BF9-A0AD-570176F121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179B-8F96-43E4-94C4-20950A02DDD3}" type="datetimeFigureOut">
              <a:rPr lang="en-US" smtClean="0"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FDD3-28E4-4BF9-A0AD-570176F121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94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179B-8F96-43E4-94C4-20950A02DDD3}" type="datetimeFigureOut">
              <a:rPr lang="en-US" smtClean="0"/>
              <a:t>12/10/2013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FDD3-28E4-4BF9-A0AD-570176F121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76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179B-8F96-43E4-94C4-20950A02DDD3}" type="datetimeFigureOut">
              <a:rPr lang="en-US" smtClean="0"/>
              <a:t>12/10/2013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FDD3-28E4-4BF9-A0AD-570176F121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0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179B-8F96-43E4-94C4-20950A02DDD3}" type="datetimeFigureOut">
              <a:rPr lang="en-US" smtClean="0"/>
              <a:t>12/10/2013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FDD3-28E4-4BF9-A0AD-570176F121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3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179B-8F96-43E4-94C4-20950A02DDD3}" type="datetimeFigureOut">
              <a:rPr lang="en-US" smtClean="0"/>
              <a:t>12/10/2013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FDD3-28E4-4BF9-A0AD-570176F121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8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179B-8F96-43E4-94C4-20950A02DDD3}" type="datetimeFigureOut">
              <a:rPr lang="en-US" smtClean="0"/>
              <a:t>12/10/2013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FDD3-28E4-4BF9-A0AD-570176F121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3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179B-8F96-43E4-94C4-20950A02DDD3}" type="datetimeFigureOut">
              <a:rPr lang="en-US" smtClean="0"/>
              <a:t>12/10/2013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FDD3-28E4-4BF9-A0AD-570176F121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7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5179B-8F96-43E4-94C4-20950A02DDD3}" type="datetimeFigureOut">
              <a:rPr lang="en-US" smtClean="0"/>
              <a:t>12/10/2013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FFDD3-28E4-4BF9-A0AD-570176F121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57450" y="1466850"/>
            <a:ext cx="4229100" cy="2209800"/>
            <a:chOff x="2457450" y="1466850"/>
            <a:chExt cx="4229100" cy="2209800"/>
          </a:xfrm>
        </p:grpSpPr>
        <p:sp>
          <p:nvSpPr>
            <p:cNvPr id="4" name="Rectangle 3"/>
            <p:cNvSpPr/>
            <p:nvPr/>
          </p:nvSpPr>
          <p:spPr>
            <a:xfrm>
              <a:off x="2457450" y="1466850"/>
              <a:ext cx="4229100" cy="2209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 dirty="0">
                <a:solidFill>
                  <a:schemeClr val="bg1">
                    <a:lumMod val="85000"/>
                  </a:schemeClr>
                </a:solidFill>
                <a:effectLst>
                  <a:glow rad="63500">
                    <a:schemeClr val="tx1">
                      <a:alpha val="20000"/>
                    </a:schemeClr>
                  </a:glow>
                </a:effectLst>
                <a:latin typeface="Cambria" pitchFamily="18" charset="0"/>
                <a:cs typeface="Arial" pitchFamily="34" charset="0"/>
              </a:endParaRPr>
            </a:p>
          </p:txBody>
        </p:sp>
        <p:pic>
          <p:nvPicPr>
            <p:cNvPr id="5" name="Picture 4" descr="C:\Documents and Settings\eblis\My Documents\My Dropbox\working\website_09-27-09\logo_bi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90800" y="1733550"/>
              <a:ext cx="745814" cy="782430"/>
            </a:xfrm>
            <a:prstGeom prst="rect">
              <a:avLst/>
            </a:prstGeom>
            <a:noFill/>
            <a:effectLst>
              <a:glow rad="127000">
                <a:schemeClr val="bg1">
                  <a:alpha val="20000"/>
                </a:schemeClr>
              </a:glow>
            </a:effectLst>
          </p:spPr>
        </p:pic>
        <p:sp>
          <p:nvSpPr>
            <p:cNvPr id="3" name="Rectangle 2"/>
            <p:cNvSpPr/>
            <p:nvPr/>
          </p:nvSpPr>
          <p:spPr>
            <a:xfrm>
              <a:off x="3114358" y="2138582"/>
              <a:ext cx="291528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 err="1" smtClean="0">
                  <a:solidFill>
                    <a:prstClr val="white">
                      <a:lumMod val="85000"/>
                    </a:prstClr>
                  </a:solidFill>
                  <a:effectLst>
                    <a:glow rad="127000">
                      <a:schemeClr val="bg1">
                        <a:alpha val="20000"/>
                      </a:schemeClr>
                    </a:glow>
                  </a:effectLst>
                  <a:latin typeface="Cambria" pitchFamily="18" charset="0"/>
                  <a:cs typeface="Arial" pitchFamily="34" charset="0"/>
                </a:rPr>
                <a:t>bioBakery</a:t>
              </a:r>
              <a:endParaRPr lang="en-US" dirty="0">
                <a:effectLst>
                  <a:glow rad="127000">
                    <a:schemeClr val="bg1">
                      <a:alpha val="20000"/>
                    </a:schemeClr>
                  </a:glow>
                </a:effectLst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161197" y="2901326"/>
              <a:ext cx="28216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kern="0" spc="150" dirty="0" smtClean="0">
                  <a:solidFill>
                    <a:prstClr val="white">
                      <a:lumMod val="85000"/>
                    </a:prstClr>
                  </a:solidFill>
                  <a:effectLst>
                    <a:glow rad="127000">
                      <a:schemeClr val="bg1">
                        <a:alpha val="20000"/>
                      </a:schemeClr>
                    </a:glow>
                  </a:effectLst>
                  <a:latin typeface="Cambria" pitchFamily="18" charset="0"/>
                  <a:cs typeface="Consolas" pitchFamily="49" charset="0"/>
                </a:rPr>
                <a:t>huttenhower.sph.harvard.edu</a:t>
              </a:r>
              <a:endParaRPr lang="en-US" sz="1200" b="1" kern="0" spc="150" dirty="0">
                <a:effectLst>
                  <a:glow rad="127000">
                    <a:schemeClr val="bg1">
                      <a:alpha val="20000"/>
                    </a:schemeClr>
                  </a:glow>
                </a:effectLst>
                <a:latin typeface="Cambria" pitchFamily="18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44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</Words>
  <Application>Microsoft Office PowerPoint</Application>
  <PresentationFormat>On-screen Show (16:9)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Franzosa</dc:creator>
  <cp:lastModifiedBy>Franzosa</cp:lastModifiedBy>
  <cp:revision>7</cp:revision>
  <dcterms:created xsi:type="dcterms:W3CDTF">2013-05-29T18:38:44Z</dcterms:created>
  <dcterms:modified xsi:type="dcterms:W3CDTF">2013-12-10T16:46:56Z</dcterms:modified>
</cp:coreProperties>
</file>