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59" y="31"/>
            <a:ext cx="9151349" cy="5148170"/>
            <a:chOff x="2457450" y="1466850"/>
            <a:chExt cx="4229100" cy="2209799"/>
          </a:xfrm>
        </p:grpSpPr>
        <p:sp>
          <p:nvSpPr>
            <p:cNvPr id="85" name="Shape 85"/>
            <p:cNvSpPr/>
            <p:nvPr/>
          </p:nvSpPr>
          <p:spPr>
            <a:xfrm>
              <a:off x="2457450" y="1466850"/>
              <a:ext cx="4229100" cy="22097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4800" u="none" cap="none" strike="noStrike">
                <a:solidFill>
                  <a:srgbClr val="D8D8D8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833023" y="2336701"/>
              <a:ext cx="1474500" cy="4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4800" u="none" cap="none" strike="noStrike">
                  <a:solidFill>
                    <a:srgbClr val="D8D8D8"/>
                  </a:solidFill>
                  <a:latin typeface="Cambria"/>
                  <a:ea typeface="Cambria"/>
                  <a:cs typeface="Cambria"/>
                  <a:sym typeface="Cambria"/>
                </a:rPr>
                <a:t>bioBakery</a:t>
              </a:r>
            </a:p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Cambria"/>
                  <a:ea typeface="Cambria"/>
                  <a:cs typeface="Cambria"/>
                  <a:sym typeface="Cambria"/>
                </a:rPr>
                <a:t>http://huttenhower.sph.harvard.edu</a:t>
              </a:r>
            </a:p>
          </p:txBody>
        </p:sp>
      </p:grp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025" y="1406537"/>
            <a:ext cx="10477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