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F761B-6512-429F-B707-A903A262F3B2}" v="341" dt="2024-01-16T13:29:02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52" autoAdjust="0"/>
    <p:restoredTop sz="94660"/>
  </p:normalViewPr>
  <p:slideViewPr>
    <p:cSldViewPr snapToGrid="0">
      <p:cViewPr>
        <p:scale>
          <a:sx n="378" d="100"/>
          <a:sy n="378" d="100"/>
        </p:scale>
        <p:origin x="-9304" y="-2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B65A52A4-272B-BBE6-7042-3A44C1B27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16" t="16751" r="34948" b="17888"/>
          <a:stretch/>
        </p:blipFill>
        <p:spPr>
          <a:xfrm rot="5400000">
            <a:off x="5676851" y="1383303"/>
            <a:ext cx="1628476" cy="1420736"/>
          </a:xfrm>
          <a:prstGeom prst="hexagon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A750F83-64F9-29EC-6CFE-BECE6A3AE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94" y="1589125"/>
            <a:ext cx="140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2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D4BC13-403A-36F4-879E-C48A987D4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700" t="1266" r="11700" b="-1519"/>
          <a:stretch/>
        </p:blipFill>
        <p:spPr>
          <a:xfrm rot="5400000">
            <a:off x="8120404" y="2782953"/>
            <a:ext cx="1628476" cy="1420736"/>
          </a:xfrm>
          <a:prstGeom prst="hexagon">
            <a:avLst/>
          </a:prstGeom>
          <a:ln>
            <a:solidFill>
              <a:srgbClr val="0070C0"/>
            </a:solidFill>
          </a:ln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9C9A680-011D-58C9-87E8-616F8C3C2ED3}"/>
              </a:ext>
            </a:extLst>
          </p:cNvPr>
          <p:cNvGrpSpPr/>
          <p:nvPr/>
        </p:nvGrpSpPr>
        <p:grpSpPr>
          <a:xfrm>
            <a:off x="5260859" y="1800521"/>
            <a:ext cx="1545509" cy="1628479"/>
            <a:chOff x="5260859" y="1800521"/>
            <a:chExt cx="1545509" cy="162847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F646F71-965E-A3D4-E31B-420D498CF176}"/>
                </a:ext>
              </a:extLst>
            </p:cNvPr>
            <p:cNvSpPr/>
            <p:nvPr/>
          </p:nvSpPr>
          <p:spPr>
            <a:xfrm rot="5400000">
              <a:off x="5281760" y="1904393"/>
              <a:ext cx="1628479" cy="142073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894350-0E9F-55BF-2593-79003B76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76" b="-233"/>
            <a:stretch/>
          </p:blipFill>
          <p:spPr>
            <a:xfrm rot="5400000">
              <a:off x="5364678" y="1986111"/>
              <a:ext cx="1463761" cy="1361514"/>
            </a:xfrm>
            <a:prstGeom prst="hexagon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B8C490-9156-ED20-B353-BBE29A25FD1F}"/>
                </a:ext>
              </a:extLst>
            </p:cNvPr>
            <p:cNvSpPr txBox="1"/>
            <p:nvPr/>
          </p:nvSpPr>
          <p:spPr>
            <a:xfrm rot="19948591">
              <a:off x="5260859" y="1946251"/>
              <a:ext cx="10433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volini"/>
                  <a:ea typeface="Calibri"/>
                  <a:cs typeface="Times New Roman"/>
                </a:rPr>
                <a:t>biocroxytest</a:t>
              </a:r>
              <a:endParaRPr 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volin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1</Words>
  <Application>Microsoft Macintosh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Cavolini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Francesc Catala Moll</cp:lastModifiedBy>
  <cp:revision>187</cp:revision>
  <dcterms:created xsi:type="dcterms:W3CDTF">2024-01-16T11:56:36Z</dcterms:created>
  <dcterms:modified xsi:type="dcterms:W3CDTF">2024-01-17T07:22:44Z</dcterms:modified>
</cp:coreProperties>
</file>