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6F928-49B5-0093-1669-3E59A9588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F5C514-2B5E-3CA6-4445-39CCE7C0F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3DABA-8707-8EB0-8338-7A7C9357F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F262-0619-B047-BE15-DC92C4321FE0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BA504-F109-67FC-6B2F-4E1A318F6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D4C8E-D971-8E46-E883-1B8F318D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C774-DA6A-6048-B6A0-FDA542EA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7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0921C-9211-F18D-A930-B3928F664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8C11B5-F9D0-BEB7-76DB-5B340273D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1BFF9-ED5E-5277-9246-FAAEC57B6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F262-0619-B047-BE15-DC92C4321FE0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FD673-0A95-A685-1BE5-F4236546A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3D4BA-C497-8EB2-4426-E3C7EC81B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C774-DA6A-6048-B6A0-FDA542EA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07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AA7770-C29C-85D5-ADA0-71FA876896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AC1CE-26D5-31BA-2768-6793EA5A6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0D455-26E7-9EA6-9681-B50B0C1F8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F262-0619-B047-BE15-DC92C4321FE0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1D86E-9BEF-26F4-5754-933B298AB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A718E-CA59-5B3F-C956-30D6EAEF3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C774-DA6A-6048-B6A0-FDA542EA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3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34C9E-78A8-3F10-70F9-F89EB4826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B9590-5500-D2A5-BBB2-9385B624F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C8BD3-69C0-5BD2-E78D-7A674F1DC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F262-0619-B047-BE15-DC92C4321FE0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48922-9F77-D980-4219-D94329FA2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A433A-53A2-B482-A1F8-292E731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C774-DA6A-6048-B6A0-FDA542EA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6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A118F-E9F7-7179-0BBF-F8C3F892F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62C77-EAF7-0EC5-624F-8DB545D3B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F6FF7-DBA5-CD6B-2A11-E034B626C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F262-0619-B047-BE15-DC92C4321FE0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85544-C1DE-209E-1E09-81BD6F0D1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1850A-4684-406F-3C22-BA311D62D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C774-DA6A-6048-B6A0-FDA542EA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26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5EAF2-2CA8-8197-BD15-B2E26AA6A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C0206-CCC9-CEFD-5558-9AE5F64F4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6BAE70-2C4B-75F4-D187-F2C00B661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22E4B-3830-27E7-9E6D-0A0D416E7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F262-0619-B047-BE15-DC92C4321FE0}" type="datetimeFigureOut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18FF9-D2B0-7C90-EAEA-FDCD42155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0B003-AA78-28B6-2092-8737BF255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C774-DA6A-6048-B6A0-FDA542EA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54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8789E-C7CC-DE8C-2DE6-C6A53A9DE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C0E0B-95F0-2CA5-DFB2-4BCA175E1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D259CB-6902-608B-C666-49E149AC0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7BF318-9D5A-BB5D-A216-8C2B113806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296E55-31AF-4B43-F314-35E79798A0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23E9A3-0C2B-814C-7178-FD838FBC3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F262-0619-B047-BE15-DC92C4321FE0}" type="datetimeFigureOut">
              <a:rPr lang="en-US" smtClean="0"/>
              <a:t>10/3/24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F14672-AF91-D844-121C-C094DADD0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9BD7FD-1205-9775-DC12-1F23FF074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C774-DA6A-6048-B6A0-FDA542EA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22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1ECF4-A320-1759-3AED-A7F8A3963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92260A-657C-93E5-ECDA-627EEB268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F262-0619-B047-BE15-DC92C4321FE0}" type="datetimeFigureOut">
              <a:rPr lang="en-US" smtClean="0"/>
              <a:t>10/3/24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2F3C1-522B-89C9-AE45-7BF7150B2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7970ED-87A1-C18E-10E6-85B079F7E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C774-DA6A-6048-B6A0-FDA542EA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92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EA8A93-F551-A80A-2435-6F032769A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F262-0619-B047-BE15-DC92C4321FE0}" type="datetimeFigureOut">
              <a:rPr lang="en-US" smtClean="0"/>
              <a:t>10/3/24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456C7C-0AB2-1BFD-03E1-9E035ED1F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854D6-02E3-C025-E887-8FB9D38B1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C774-DA6A-6048-B6A0-FDA542EA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6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8D849-DD10-5746-E793-C6523FA0F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7A053-420C-82AB-6F81-A10A0B323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7A64AD-3EA7-DFE8-B20A-F50BC3A2C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445D8-B9EA-89A7-BC79-38EF139DE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F262-0619-B047-BE15-DC92C4321FE0}" type="datetimeFigureOut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5C40D-EDC4-2D96-4E0B-618AC7EB7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6E9E8-84ED-1F88-E9B8-01208652D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C774-DA6A-6048-B6A0-FDA542EA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00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8B3FD-7222-4BF9-3F85-69A18A935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723A64-17FE-C7E9-EB7C-8D8B45FB3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7377E-3E60-FE92-12B5-AD4EBBFAB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53A93-7202-6987-8635-6F12CBA78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F262-0619-B047-BE15-DC92C4321FE0}" type="datetimeFigureOut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55FD1-3832-496F-D642-9BC61AACA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FF607-85AD-E492-58C8-71816CB14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C774-DA6A-6048-B6A0-FDA542EA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62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565176-C0D6-16D4-239A-1AAD72AD5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D1145-7654-ACB1-ABAE-4F3CBEF5D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7DB00-3EA3-A5E7-5E7A-4FF0EAE8EC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7F262-0619-B047-BE15-DC92C4321FE0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35909-F5AA-3B73-0674-2C45EEF758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B796F-F33A-5776-2D44-32E7367F29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EC774-DA6A-6048-B6A0-FDA542EA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55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B7F338E-6299-C6E9-1B3B-3C830CA39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853774"/>
              </p:ext>
            </p:extLst>
          </p:nvPr>
        </p:nvGraphicFramePr>
        <p:xfrm>
          <a:off x="1542145" y="515622"/>
          <a:ext cx="9071428" cy="582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428">
                  <a:extLst>
                    <a:ext uri="{9D8B030D-6E8A-4147-A177-3AD203B41FA5}">
                      <a16:colId xmlns:a16="http://schemas.microsoft.com/office/drawing/2014/main" val="4168744940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717525509"/>
                    </a:ext>
                  </a:extLst>
                </a:gridCol>
                <a:gridCol w="947057">
                  <a:extLst>
                    <a:ext uri="{9D8B030D-6E8A-4147-A177-3AD203B41FA5}">
                      <a16:colId xmlns:a16="http://schemas.microsoft.com/office/drawing/2014/main" val="1497197593"/>
                    </a:ext>
                  </a:extLst>
                </a:gridCol>
                <a:gridCol w="1273629">
                  <a:extLst>
                    <a:ext uri="{9D8B030D-6E8A-4147-A177-3AD203B41FA5}">
                      <a16:colId xmlns:a16="http://schemas.microsoft.com/office/drawing/2014/main" val="2726379072"/>
                    </a:ext>
                  </a:extLst>
                </a:gridCol>
                <a:gridCol w="576943">
                  <a:extLst>
                    <a:ext uri="{9D8B030D-6E8A-4147-A177-3AD203B41FA5}">
                      <a16:colId xmlns:a16="http://schemas.microsoft.com/office/drawing/2014/main" val="250928802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38479899"/>
                    </a:ext>
                  </a:extLst>
                </a:gridCol>
                <a:gridCol w="1306285">
                  <a:extLst>
                    <a:ext uri="{9D8B030D-6E8A-4147-A177-3AD203B41FA5}">
                      <a16:colId xmlns:a16="http://schemas.microsoft.com/office/drawing/2014/main" val="308740018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971711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Nuclease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macOS-x86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macOS-ARM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97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Azimuth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SpCas9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 2.7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254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DeepHf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SpCas9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Python 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873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DeepSpCas9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SpCas9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Python 2.7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921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Ruleset1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SpCas9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5437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Ruleset3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SpCas9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Python 3.7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400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CRISPRater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SpCas9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96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CRISPRscan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SpCas9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988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CRISPRai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SpCas9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Python 2.7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42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Lindel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SpCas9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Python 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24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DeepCpf1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AsCas12a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Python 2.7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065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enPAMGB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enCas12a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Python 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072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CasRx</a:t>
                      </a:r>
                      <a:r>
                        <a:rPr lang="en-US" b="1" dirty="0"/>
                        <a:t>-RF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CasRx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955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SpCas9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63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SpCas9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232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2331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17021</TotalTime>
  <Words>117</Words>
  <Application>Microsoft Macintosh PowerPoint</Application>
  <PresentationFormat>Widescreen</PresentationFormat>
  <Paragraphs>109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Jean-Philippe Fortin</dc:creator>
  <cp:lastModifiedBy>Jean-Philippe Fortin</cp:lastModifiedBy>
  <cp:revision>9</cp:revision>
  <dcterms:created xsi:type="dcterms:W3CDTF">2024-07-25T20:14:20Z</dcterms:created>
  <dcterms:modified xsi:type="dcterms:W3CDTF">2024-10-04T01:17:51Z</dcterms:modified>
</cp:coreProperties>
</file>