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3"/>
    <p:restoredTop sz="94643"/>
  </p:normalViewPr>
  <p:slideViewPr>
    <p:cSldViewPr snapToGrid="0" snapToObjects="1">
      <p:cViewPr varScale="1">
        <p:scale>
          <a:sx n="122" d="100"/>
          <a:sy n="122" d="100"/>
        </p:scale>
        <p:origin x="112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1AE0F2-2B13-474E-AD63-BFCFC24F59E4}" type="doc">
      <dgm:prSet loTypeId="urn:microsoft.com/office/officeart/2005/8/layout/chevro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EA6972-208B-4A46-8A65-823FF2E1FB5A}">
      <dgm:prSet phldrT="[Text]"/>
      <dgm:spPr/>
      <dgm:t>
        <a:bodyPr/>
        <a:lstStyle/>
        <a:p>
          <a:r>
            <a:rPr lang="en-US" dirty="0"/>
            <a:t>Pre-processing</a:t>
          </a:r>
        </a:p>
      </dgm:t>
    </dgm:pt>
    <dgm:pt modelId="{A1AADBA4-A4D7-074B-9808-B722DFC15475}" type="parTrans" cxnId="{DDED1464-1AF6-B14E-B3EE-7A20BADAEE6B}">
      <dgm:prSet/>
      <dgm:spPr/>
      <dgm:t>
        <a:bodyPr/>
        <a:lstStyle/>
        <a:p>
          <a:endParaRPr lang="en-US"/>
        </a:p>
      </dgm:t>
    </dgm:pt>
    <dgm:pt modelId="{53985821-8794-9545-9675-51EC6049E67E}" type="sibTrans" cxnId="{DDED1464-1AF6-B14E-B3EE-7A20BADAEE6B}">
      <dgm:prSet/>
      <dgm:spPr/>
      <dgm:t>
        <a:bodyPr/>
        <a:lstStyle/>
        <a:p>
          <a:endParaRPr lang="en-US"/>
        </a:p>
      </dgm:t>
    </dgm:pt>
    <dgm:pt modelId="{3C6BF953-D3FA-3047-807E-629D5439F361}">
      <dgm:prSet phldrT="[Text]"/>
      <dgm:spPr/>
      <dgm:t>
        <a:bodyPr/>
        <a:lstStyle/>
        <a:p>
          <a:r>
            <a:rPr lang="en-US" dirty="0"/>
            <a:t>Remove </a:t>
          </a:r>
          <a:r>
            <a:rPr lang="en-US" dirty="0" err="1"/>
            <a:t>requants</a:t>
          </a:r>
          <a:endParaRPr lang="en-US" dirty="0"/>
        </a:p>
      </dgm:t>
    </dgm:pt>
    <dgm:pt modelId="{54062088-2B44-0043-A049-1E5E8B6C67F7}" type="parTrans" cxnId="{09311099-7A04-BF47-B14F-37766F4EAA7B}">
      <dgm:prSet/>
      <dgm:spPr/>
      <dgm:t>
        <a:bodyPr/>
        <a:lstStyle/>
        <a:p>
          <a:endParaRPr lang="en-US"/>
        </a:p>
      </dgm:t>
    </dgm:pt>
    <dgm:pt modelId="{50CCD0BD-2F86-ED41-ACDF-87669D539180}" type="sibTrans" cxnId="{09311099-7A04-BF47-B14F-37766F4EAA7B}">
      <dgm:prSet/>
      <dgm:spPr/>
      <dgm:t>
        <a:bodyPr/>
        <a:lstStyle/>
        <a:p>
          <a:endParaRPr lang="en-US"/>
        </a:p>
      </dgm:t>
    </dgm:pt>
    <dgm:pt modelId="{72C9D084-E75D-A24C-95B1-2076D1353447}">
      <dgm:prSet phldrT="[Text]"/>
      <dgm:spPr/>
      <dgm:t>
        <a:bodyPr/>
        <a:lstStyle/>
        <a:p>
          <a:r>
            <a:rPr lang="en-US" dirty="0"/>
            <a:t>rough first idea</a:t>
          </a:r>
        </a:p>
      </dgm:t>
    </dgm:pt>
    <dgm:pt modelId="{11F80446-92CE-2042-9627-01B4CA131590}" type="parTrans" cxnId="{0C88D371-086B-FF4C-BADA-1BB2CB81425A}">
      <dgm:prSet/>
      <dgm:spPr/>
      <dgm:t>
        <a:bodyPr/>
        <a:lstStyle/>
        <a:p>
          <a:endParaRPr lang="en-US"/>
        </a:p>
      </dgm:t>
    </dgm:pt>
    <dgm:pt modelId="{BE42A2E4-B864-B94A-8ADA-8F73E8184CB4}" type="sibTrans" cxnId="{0C88D371-086B-FF4C-BADA-1BB2CB81425A}">
      <dgm:prSet/>
      <dgm:spPr/>
      <dgm:t>
        <a:bodyPr/>
        <a:lstStyle/>
        <a:p>
          <a:endParaRPr lang="en-US"/>
        </a:p>
      </dgm:t>
    </dgm:pt>
    <dgm:pt modelId="{F4155328-1C78-1E49-89E0-78C6F6FF3FBC}">
      <dgm:prSet phldrT="[Text]"/>
      <dgm:spPr/>
      <dgm:t>
        <a:bodyPr/>
        <a:lstStyle/>
        <a:p>
          <a:r>
            <a:rPr lang="en-US" dirty="0"/>
            <a:t>Average</a:t>
          </a:r>
        </a:p>
      </dgm:t>
    </dgm:pt>
    <dgm:pt modelId="{E29FE9DB-65BD-EC4F-9FE0-76851F606D44}" type="parTrans" cxnId="{F362A6D8-6C13-2440-9CFC-1D23C5FCE0B1}">
      <dgm:prSet/>
      <dgm:spPr/>
      <dgm:t>
        <a:bodyPr/>
        <a:lstStyle/>
        <a:p>
          <a:endParaRPr lang="en-US"/>
        </a:p>
      </dgm:t>
    </dgm:pt>
    <dgm:pt modelId="{F5A9301E-28B7-8946-8C69-0374091CA5EE}" type="sibTrans" cxnId="{F362A6D8-6C13-2440-9CFC-1D23C5FCE0B1}">
      <dgm:prSet/>
      <dgm:spPr/>
      <dgm:t>
        <a:bodyPr/>
        <a:lstStyle/>
        <a:p>
          <a:endParaRPr lang="en-US"/>
        </a:p>
      </dgm:t>
    </dgm:pt>
    <dgm:pt modelId="{F7EF6F55-AA5F-9547-9C08-4328924C2846}">
      <dgm:prSet phldrT="[Text]"/>
      <dgm:spPr/>
      <dgm:t>
        <a:bodyPr/>
        <a:lstStyle/>
        <a:p>
          <a:r>
            <a:rPr lang="en-US" dirty="0"/>
            <a:t>heatmap (for this, it’s a good idea to substitute </a:t>
          </a:r>
          <a:r>
            <a:rPr lang="en-US" dirty="0" err="1"/>
            <a:t>requants</a:t>
          </a:r>
          <a:r>
            <a:rPr lang="en-US" dirty="0"/>
            <a:t> (now NAs with numeric value different from the initial)</a:t>
          </a:r>
        </a:p>
      </dgm:t>
    </dgm:pt>
    <dgm:pt modelId="{FCB082EA-B262-4545-B5C4-198EF50F6CCC}" type="parTrans" cxnId="{1C23D458-80B0-B743-86A5-415417999790}">
      <dgm:prSet/>
      <dgm:spPr/>
      <dgm:t>
        <a:bodyPr/>
        <a:lstStyle/>
        <a:p>
          <a:endParaRPr lang="en-US"/>
        </a:p>
      </dgm:t>
    </dgm:pt>
    <dgm:pt modelId="{1E6B5A55-8474-EA4E-B6CB-37A450E50B9D}" type="sibTrans" cxnId="{1C23D458-80B0-B743-86A5-415417999790}">
      <dgm:prSet/>
      <dgm:spPr/>
      <dgm:t>
        <a:bodyPr/>
        <a:lstStyle/>
        <a:p>
          <a:endParaRPr lang="en-US"/>
        </a:p>
      </dgm:t>
    </dgm:pt>
    <dgm:pt modelId="{C0B292C6-D54C-3A4C-92CB-DAE2120AC75B}">
      <dgm:prSet phldrT="[Text]"/>
      <dgm:spPr/>
      <dgm:t>
        <a:bodyPr/>
        <a:lstStyle/>
        <a:p>
          <a:r>
            <a:rPr lang="en-US" dirty="0"/>
            <a:t>dig deeper</a:t>
          </a:r>
        </a:p>
      </dgm:t>
    </dgm:pt>
    <dgm:pt modelId="{32A01490-78D4-A045-8830-2FBD458D91D9}" type="parTrans" cxnId="{1138A8B7-4287-D24E-BE4A-3037B87D0E34}">
      <dgm:prSet/>
      <dgm:spPr/>
      <dgm:t>
        <a:bodyPr/>
        <a:lstStyle/>
        <a:p>
          <a:endParaRPr lang="en-US"/>
        </a:p>
      </dgm:t>
    </dgm:pt>
    <dgm:pt modelId="{6581669C-C58C-7E45-A8DE-C3EEC9F9D3B0}" type="sibTrans" cxnId="{1138A8B7-4287-D24E-BE4A-3037B87D0E34}">
      <dgm:prSet/>
      <dgm:spPr/>
      <dgm:t>
        <a:bodyPr/>
        <a:lstStyle/>
        <a:p>
          <a:endParaRPr lang="en-US"/>
        </a:p>
      </dgm:t>
    </dgm:pt>
    <dgm:pt modelId="{9A8B0074-3DE8-B34F-A440-9B26FFFF2B46}">
      <dgm:prSet phldrT="[Text]"/>
      <dgm:spPr/>
      <dgm:t>
        <a:bodyPr/>
        <a:lstStyle/>
        <a:p>
          <a:r>
            <a:rPr lang="en-US" dirty="0"/>
            <a:t>hierarchical clustering labelled with all covariates</a:t>
          </a:r>
        </a:p>
      </dgm:t>
    </dgm:pt>
    <dgm:pt modelId="{50EA0608-068F-BF40-A4DF-953EB271D5FE}" type="parTrans" cxnId="{25169EC3-388D-3147-AC2B-2D4F2618578C}">
      <dgm:prSet/>
      <dgm:spPr/>
      <dgm:t>
        <a:bodyPr/>
        <a:lstStyle/>
        <a:p>
          <a:endParaRPr lang="en-US"/>
        </a:p>
      </dgm:t>
    </dgm:pt>
    <dgm:pt modelId="{B822F186-EB85-024B-A1F0-5AF9FBC0EEBA}" type="sibTrans" cxnId="{25169EC3-388D-3147-AC2B-2D4F2618578C}">
      <dgm:prSet/>
      <dgm:spPr/>
      <dgm:t>
        <a:bodyPr/>
        <a:lstStyle/>
        <a:p>
          <a:endParaRPr lang="en-US"/>
        </a:p>
      </dgm:t>
    </dgm:pt>
    <dgm:pt modelId="{B371FE80-1DAF-634F-BD15-7AF16FDD56C0}">
      <dgm:prSet phldrT="[Text]"/>
      <dgm:spPr/>
      <dgm:t>
        <a:bodyPr/>
        <a:lstStyle/>
        <a:p>
          <a:r>
            <a:rPr lang="en-US" dirty="0"/>
            <a:t>PCA</a:t>
          </a:r>
        </a:p>
      </dgm:t>
    </dgm:pt>
    <dgm:pt modelId="{7B6FF0B6-3C98-6F4C-86E5-5EAE0B4F4156}" type="parTrans" cxnId="{49E2C463-9B52-8C4C-BF77-D06246B43C27}">
      <dgm:prSet/>
      <dgm:spPr/>
      <dgm:t>
        <a:bodyPr/>
        <a:lstStyle/>
        <a:p>
          <a:endParaRPr lang="en-US"/>
        </a:p>
      </dgm:t>
    </dgm:pt>
    <dgm:pt modelId="{3F143349-4296-6242-A14B-DE3BFF551D9A}" type="sibTrans" cxnId="{49E2C463-9B52-8C4C-BF77-D06246B43C27}">
      <dgm:prSet/>
      <dgm:spPr/>
      <dgm:t>
        <a:bodyPr/>
        <a:lstStyle/>
        <a:p>
          <a:endParaRPr lang="en-US"/>
        </a:p>
      </dgm:t>
    </dgm:pt>
    <dgm:pt modelId="{B324B886-1F60-D64C-A43D-B082C5BB13DE}">
      <dgm:prSet phldrT="[Text]"/>
      <dgm:spPr/>
      <dgm:t>
        <a:bodyPr/>
        <a:lstStyle/>
        <a:p>
          <a:r>
            <a:rPr lang="en-US" dirty="0"/>
            <a:t>log-transform</a:t>
          </a:r>
        </a:p>
      </dgm:t>
    </dgm:pt>
    <dgm:pt modelId="{35C6C18E-FD30-734F-A56B-4BD96A0A54F8}" type="parTrans" cxnId="{DF616F37-F712-1C4B-87CF-52537616341E}">
      <dgm:prSet/>
      <dgm:spPr/>
      <dgm:t>
        <a:bodyPr/>
        <a:lstStyle/>
        <a:p>
          <a:endParaRPr lang="en-US"/>
        </a:p>
      </dgm:t>
    </dgm:pt>
    <dgm:pt modelId="{A379B4BC-B4FD-AB40-9F41-8683E9E9AF2F}" type="sibTrans" cxnId="{DF616F37-F712-1C4B-87CF-52537616341E}">
      <dgm:prSet/>
      <dgm:spPr/>
      <dgm:t>
        <a:bodyPr/>
        <a:lstStyle/>
        <a:p>
          <a:endParaRPr lang="en-US"/>
        </a:p>
      </dgm:t>
    </dgm:pt>
    <dgm:pt modelId="{20B8EB1B-151A-7241-82D5-E71A8DCF51A5}">
      <dgm:prSet phldrT="[Text]"/>
      <dgm:spPr/>
      <dgm:t>
        <a:bodyPr/>
        <a:lstStyle/>
        <a:p>
          <a:r>
            <a:rPr lang="en-US" dirty="0"/>
            <a:t>long-to-wide</a:t>
          </a:r>
        </a:p>
      </dgm:t>
    </dgm:pt>
    <dgm:pt modelId="{D55561C7-9FE8-FB48-AE64-0D5ABE783CA9}" type="parTrans" cxnId="{3243F426-8C60-1742-8F5E-03556D40DA1F}">
      <dgm:prSet/>
      <dgm:spPr/>
      <dgm:t>
        <a:bodyPr/>
        <a:lstStyle/>
        <a:p>
          <a:endParaRPr lang="en-US"/>
        </a:p>
      </dgm:t>
    </dgm:pt>
    <dgm:pt modelId="{0920F925-A0A3-EB4A-A2B5-03CEC89C1F25}" type="sibTrans" cxnId="{3243F426-8C60-1742-8F5E-03556D40DA1F}">
      <dgm:prSet/>
      <dgm:spPr/>
      <dgm:t>
        <a:bodyPr/>
        <a:lstStyle/>
        <a:p>
          <a:endParaRPr lang="en-US"/>
        </a:p>
      </dgm:t>
    </dgm:pt>
    <dgm:pt modelId="{950E5A32-A198-5843-BB39-044F42BBAE87}">
      <dgm:prSet phldrT="[Text]"/>
      <dgm:spPr/>
      <dgm:t>
        <a:bodyPr/>
        <a:lstStyle/>
        <a:p>
          <a:r>
            <a:rPr lang="en-US" dirty="0"/>
            <a:t>boxplots</a:t>
          </a:r>
        </a:p>
      </dgm:t>
    </dgm:pt>
    <dgm:pt modelId="{B837BD3F-5AC8-D54E-AA99-8B43AA0AA3F9}" type="parTrans" cxnId="{ECA527FF-56B4-5841-948B-FEF1D6ED254F}">
      <dgm:prSet/>
      <dgm:spPr/>
      <dgm:t>
        <a:bodyPr/>
        <a:lstStyle/>
        <a:p>
          <a:endParaRPr lang="en-US"/>
        </a:p>
      </dgm:t>
    </dgm:pt>
    <dgm:pt modelId="{79A92C0A-1E22-FD41-9AF4-19BA7FADEED3}" type="sibTrans" cxnId="{ECA527FF-56B4-5841-948B-FEF1D6ED254F}">
      <dgm:prSet/>
      <dgm:spPr/>
      <dgm:t>
        <a:bodyPr/>
        <a:lstStyle/>
        <a:p>
          <a:endParaRPr lang="en-US"/>
        </a:p>
      </dgm:t>
    </dgm:pt>
    <dgm:pt modelId="{C1B9CA48-1C4F-FF49-9CAD-960C2FE190E8}">
      <dgm:prSet phldrT="[Text]"/>
      <dgm:spPr/>
      <dgm:t>
        <a:bodyPr/>
        <a:lstStyle/>
        <a:p>
          <a:r>
            <a:rPr lang="en-US" dirty="0" err="1"/>
            <a:t>iRTs</a:t>
          </a:r>
          <a:endParaRPr lang="en-US" dirty="0"/>
        </a:p>
      </dgm:t>
    </dgm:pt>
    <dgm:pt modelId="{CC184258-C972-6F47-9C3F-8BD17CB58608}" type="parTrans" cxnId="{3C822862-D115-E94B-8F62-1AF39F110DC3}">
      <dgm:prSet/>
      <dgm:spPr/>
      <dgm:t>
        <a:bodyPr/>
        <a:lstStyle/>
        <a:p>
          <a:endParaRPr lang="en-US"/>
        </a:p>
      </dgm:t>
    </dgm:pt>
    <dgm:pt modelId="{E2B204BD-F6CF-C44E-A16B-A9640AE5797C}" type="sibTrans" cxnId="{3C822862-D115-E94B-8F62-1AF39F110DC3}">
      <dgm:prSet/>
      <dgm:spPr/>
      <dgm:t>
        <a:bodyPr/>
        <a:lstStyle/>
        <a:p>
          <a:endParaRPr lang="en-US"/>
        </a:p>
      </dgm:t>
    </dgm:pt>
    <dgm:pt modelId="{8B148BF9-0B43-5A4B-BAE5-5B020C2F9E80}">
      <dgm:prSet phldrT="[Text]"/>
      <dgm:spPr/>
      <dgm:t>
        <a:bodyPr/>
        <a:lstStyle/>
        <a:p>
          <a:r>
            <a:rPr lang="en-US" dirty="0"/>
            <a:t>PVCA</a:t>
          </a:r>
        </a:p>
      </dgm:t>
    </dgm:pt>
    <dgm:pt modelId="{EC792B36-2FD8-634A-8E71-7D2B117A678A}" type="parTrans" cxnId="{3DA17070-7020-1B46-8B52-3A717D00F743}">
      <dgm:prSet/>
      <dgm:spPr/>
      <dgm:t>
        <a:bodyPr/>
        <a:lstStyle/>
        <a:p>
          <a:endParaRPr lang="en-US"/>
        </a:p>
      </dgm:t>
    </dgm:pt>
    <dgm:pt modelId="{9B802702-9801-BC47-A4D6-AFE6E9F48FC9}" type="sibTrans" cxnId="{3DA17070-7020-1B46-8B52-3A717D00F743}">
      <dgm:prSet/>
      <dgm:spPr/>
      <dgm:t>
        <a:bodyPr/>
        <a:lstStyle/>
        <a:p>
          <a:endParaRPr lang="en-US"/>
        </a:p>
      </dgm:t>
    </dgm:pt>
    <dgm:pt modelId="{0E97A965-8F89-AC4B-9922-05A73AFB3C2F}">
      <dgm:prSet phldrT="[Text]"/>
      <dgm:spPr/>
      <dgm:t>
        <a:bodyPr/>
        <a:lstStyle/>
        <a:p>
          <a:r>
            <a:rPr lang="en-US" dirty="0"/>
            <a:t>Bovine</a:t>
          </a:r>
        </a:p>
      </dgm:t>
    </dgm:pt>
    <dgm:pt modelId="{A4F84D45-1630-A94D-B6C5-D0888A795329}" type="parTrans" cxnId="{ACC46993-F05B-2742-BB76-377662B3BB59}">
      <dgm:prSet/>
      <dgm:spPr/>
      <dgm:t>
        <a:bodyPr/>
        <a:lstStyle/>
        <a:p>
          <a:endParaRPr lang="en-US"/>
        </a:p>
      </dgm:t>
    </dgm:pt>
    <dgm:pt modelId="{6557543F-E238-9340-9F6F-703CF82DF694}" type="sibTrans" cxnId="{ACC46993-F05B-2742-BB76-377662B3BB59}">
      <dgm:prSet/>
      <dgm:spPr/>
      <dgm:t>
        <a:bodyPr/>
        <a:lstStyle/>
        <a:p>
          <a:endParaRPr lang="en-US"/>
        </a:p>
      </dgm:t>
    </dgm:pt>
    <dgm:pt modelId="{862A3A97-A01C-7047-AEC4-41EC324B8A86}">
      <dgm:prSet phldrT="[Text]"/>
      <dgm:spPr/>
      <dgm:t>
        <a:bodyPr/>
        <a:lstStyle/>
        <a:p>
          <a:r>
            <a:rPr lang="en-US" dirty="0"/>
            <a:t>Correct</a:t>
          </a:r>
        </a:p>
      </dgm:t>
    </dgm:pt>
    <dgm:pt modelId="{51D2DAE8-9670-5346-87C0-B98930351864}" type="parTrans" cxnId="{D06FABD6-97FF-314F-9653-193D55A6020A}">
      <dgm:prSet/>
      <dgm:spPr/>
      <dgm:t>
        <a:bodyPr/>
        <a:lstStyle/>
        <a:p>
          <a:endParaRPr lang="en-US"/>
        </a:p>
      </dgm:t>
    </dgm:pt>
    <dgm:pt modelId="{1B02959A-BF58-C54F-80B6-39B846CF7CC9}" type="sibTrans" cxnId="{D06FABD6-97FF-314F-9653-193D55A6020A}">
      <dgm:prSet/>
      <dgm:spPr/>
      <dgm:t>
        <a:bodyPr/>
        <a:lstStyle/>
        <a:p>
          <a:endParaRPr lang="en-US"/>
        </a:p>
      </dgm:t>
    </dgm:pt>
    <dgm:pt modelId="{82D6978B-C330-D548-B148-450BBFB58A87}">
      <dgm:prSet phldrT="[Text]"/>
      <dgm:spPr/>
      <dgm:t>
        <a:bodyPr/>
        <a:lstStyle/>
        <a:p>
          <a:r>
            <a:rPr lang="en-US" dirty="0"/>
            <a:t>quantile normalization</a:t>
          </a:r>
        </a:p>
      </dgm:t>
    </dgm:pt>
    <dgm:pt modelId="{38224204-2BF1-C941-9986-B9A0FDFA4B73}" type="parTrans" cxnId="{DE91BEAA-4E6E-1F41-9D04-CF09409AC7CA}">
      <dgm:prSet/>
      <dgm:spPr/>
      <dgm:t>
        <a:bodyPr/>
        <a:lstStyle/>
        <a:p>
          <a:endParaRPr lang="en-US"/>
        </a:p>
      </dgm:t>
    </dgm:pt>
    <dgm:pt modelId="{88154F63-EDA3-944A-AC1D-699452A47C74}" type="sibTrans" cxnId="{DE91BEAA-4E6E-1F41-9D04-CF09409AC7CA}">
      <dgm:prSet/>
      <dgm:spPr/>
      <dgm:t>
        <a:bodyPr/>
        <a:lstStyle/>
        <a:p>
          <a:endParaRPr lang="en-US"/>
        </a:p>
      </dgm:t>
    </dgm:pt>
    <dgm:pt modelId="{DC906325-D22D-1E41-BF98-E3AD2CB052AC}">
      <dgm:prSet phldrT="[Text]"/>
      <dgm:spPr/>
      <dgm:t>
        <a:bodyPr/>
        <a:lstStyle/>
        <a:p>
          <a:r>
            <a:rPr lang="en-US" dirty="0"/>
            <a:t>non-linear + </a:t>
          </a:r>
          <a:r>
            <a:rPr lang="en-US" dirty="0" err="1"/>
            <a:t>ComBat</a:t>
          </a:r>
          <a:r>
            <a:rPr lang="en-US" dirty="0"/>
            <a:t> / </a:t>
          </a:r>
          <a:r>
            <a:rPr lang="en-US" dirty="0" err="1"/>
            <a:t>ComBat</a:t>
          </a:r>
          <a:endParaRPr lang="en-US" dirty="0"/>
        </a:p>
      </dgm:t>
    </dgm:pt>
    <dgm:pt modelId="{4EB2FAA1-D33E-984D-9318-730B05DF744E}" type="parTrans" cxnId="{8B1B7155-4158-6245-B715-0C06FCCD9372}">
      <dgm:prSet/>
      <dgm:spPr/>
      <dgm:t>
        <a:bodyPr/>
        <a:lstStyle/>
        <a:p>
          <a:endParaRPr lang="en-US"/>
        </a:p>
      </dgm:t>
    </dgm:pt>
    <dgm:pt modelId="{21E65D5D-B7FA-994A-BF7D-A56F8D455F8A}" type="sibTrans" cxnId="{8B1B7155-4158-6245-B715-0C06FCCD9372}">
      <dgm:prSet/>
      <dgm:spPr/>
      <dgm:t>
        <a:bodyPr/>
        <a:lstStyle/>
        <a:p>
          <a:endParaRPr lang="en-US"/>
        </a:p>
      </dgm:t>
    </dgm:pt>
    <dgm:pt modelId="{BE740A3F-E048-AD40-B3C4-59F94C6C0459}">
      <dgm:prSet phldrT="[Text]"/>
      <dgm:spPr/>
      <dgm:t>
        <a:bodyPr/>
        <a:lstStyle/>
        <a:p>
          <a:endParaRPr lang="en-US" dirty="0"/>
        </a:p>
      </dgm:t>
    </dgm:pt>
    <dgm:pt modelId="{4695E10C-B14B-0B40-BC52-73002ABCB4D6}" type="parTrans" cxnId="{9C176EF4-0C76-6145-8972-C3A4C3669F7C}">
      <dgm:prSet/>
      <dgm:spPr/>
      <dgm:t>
        <a:bodyPr/>
        <a:lstStyle/>
        <a:p>
          <a:endParaRPr lang="en-US"/>
        </a:p>
      </dgm:t>
    </dgm:pt>
    <dgm:pt modelId="{850A777A-A26C-4246-B3CC-342D5008D9B5}" type="sibTrans" cxnId="{9C176EF4-0C76-6145-8972-C3A4C3669F7C}">
      <dgm:prSet/>
      <dgm:spPr/>
      <dgm:t>
        <a:bodyPr/>
        <a:lstStyle/>
        <a:p>
          <a:endParaRPr lang="en-US"/>
        </a:p>
      </dgm:t>
    </dgm:pt>
    <dgm:pt modelId="{486B7EA5-257C-1240-9BF8-3D3928203370}">
      <dgm:prSet phldrT="[Text]"/>
      <dgm:spPr/>
      <dgm:t>
        <a:bodyPr/>
        <a:lstStyle/>
        <a:p>
          <a:r>
            <a:rPr lang="en-US" dirty="0"/>
            <a:t>When using </a:t>
          </a:r>
          <a:r>
            <a:rPr lang="en-US" dirty="0" err="1"/>
            <a:t>ComBat</a:t>
          </a:r>
          <a:r>
            <a:rPr lang="en-US" dirty="0"/>
            <a:t>, make sure you remove the peptides missing in the whole batch</a:t>
          </a:r>
        </a:p>
      </dgm:t>
    </dgm:pt>
    <dgm:pt modelId="{BEBC8C91-083C-E649-87D4-DD72B7136C95}" type="parTrans" cxnId="{D7CB0587-8AA1-8C4C-8B6E-3022A53C0FA0}">
      <dgm:prSet/>
      <dgm:spPr/>
      <dgm:t>
        <a:bodyPr/>
        <a:lstStyle/>
        <a:p>
          <a:endParaRPr lang="en-US"/>
        </a:p>
      </dgm:t>
    </dgm:pt>
    <dgm:pt modelId="{FFC8229F-5801-8D42-A596-64307F2B63DA}" type="sibTrans" cxnId="{D7CB0587-8AA1-8C4C-8B6E-3022A53C0FA0}">
      <dgm:prSet/>
      <dgm:spPr/>
      <dgm:t>
        <a:bodyPr/>
        <a:lstStyle/>
        <a:p>
          <a:endParaRPr lang="en-US"/>
        </a:p>
      </dgm:t>
    </dgm:pt>
    <dgm:pt modelId="{0CE2AC1B-D7A5-BF46-857D-A01D0D632DD3}" type="pres">
      <dgm:prSet presAssocID="{A91AE0F2-2B13-474E-AD63-BFCFC24F59E4}" presName="linearFlow" presStyleCnt="0">
        <dgm:presLayoutVars>
          <dgm:dir/>
          <dgm:animLvl val="lvl"/>
          <dgm:resizeHandles val="exact"/>
        </dgm:presLayoutVars>
      </dgm:prSet>
      <dgm:spPr/>
    </dgm:pt>
    <dgm:pt modelId="{721F58BB-E1DF-9847-8915-AD2E3E0BAB91}" type="pres">
      <dgm:prSet presAssocID="{A9EA6972-208B-4A46-8A65-823FF2E1FB5A}" presName="composite" presStyleCnt="0"/>
      <dgm:spPr/>
    </dgm:pt>
    <dgm:pt modelId="{08005BAB-A7AE-FE46-99EE-066AE4F934AA}" type="pres">
      <dgm:prSet presAssocID="{A9EA6972-208B-4A46-8A65-823FF2E1FB5A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F6380528-4B94-434F-B830-9E867787A05B}" type="pres">
      <dgm:prSet presAssocID="{A9EA6972-208B-4A46-8A65-823FF2E1FB5A}" presName="descendantText" presStyleLbl="alignAcc1" presStyleIdx="0" presStyleCnt="4">
        <dgm:presLayoutVars>
          <dgm:bulletEnabled val="1"/>
        </dgm:presLayoutVars>
      </dgm:prSet>
      <dgm:spPr/>
    </dgm:pt>
    <dgm:pt modelId="{64B5EE5A-49F5-1945-93D9-3A683F6E72FC}" type="pres">
      <dgm:prSet presAssocID="{53985821-8794-9545-9675-51EC6049E67E}" presName="sp" presStyleCnt="0"/>
      <dgm:spPr/>
    </dgm:pt>
    <dgm:pt modelId="{97D91AF0-E562-0F45-B3C7-E10B7F70F79A}" type="pres">
      <dgm:prSet presAssocID="{72C9D084-E75D-A24C-95B1-2076D1353447}" presName="composite" presStyleCnt="0"/>
      <dgm:spPr/>
    </dgm:pt>
    <dgm:pt modelId="{1C4A718E-9DFC-C045-95DB-E9F131B124DD}" type="pres">
      <dgm:prSet presAssocID="{72C9D084-E75D-A24C-95B1-2076D1353447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BB2EF50B-CBDE-4046-A6ED-67D2DD46B61B}" type="pres">
      <dgm:prSet presAssocID="{72C9D084-E75D-A24C-95B1-2076D1353447}" presName="descendantText" presStyleLbl="alignAcc1" presStyleIdx="1" presStyleCnt="4">
        <dgm:presLayoutVars>
          <dgm:bulletEnabled val="1"/>
        </dgm:presLayoutVars>
      </dgm:prSet>
      <dgm:spPr/>
    </dgm:pt>
    <dgm:pt modelId="{B6E9E47C-E538-0C46-ACA6-51965FDDB5E6}" type="pres">
      <dgm:prSet presAssocID="{BE42A2E4-B864-B94A-8ADA-8F73E8184CB4}" presName="sp" presStyleCnt="0"/>
      <dgm:spPr/>
    </dgm:pt>
    <dgm:pt modelId="{8D913B37-CC82-EC46-9CA7-5743C0B214DB}" type="pres">
      <dgm:prSet presAssocID="{C0B292C6-D54C-3A4C-92CB-DAE2120AC75B}" presName="composite" presStyleCnt="0"/>
      <dgm:spPr/>
    </dgm:pt>
    <dgm:pt modelId="{6630A0C0-ADA7-FB44-9F6E-6EA37753324E}" type="pres">
      <dgm:prSet presAssocID="{C0B292C6-D54C-3A4C-92CB-DAE2120AC75B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0573F6DF-1C47-B84D-91A7-01EEDB569961}" type="pres">
      <dgm:prSet presAssocID="{C0B292C6-D54C-3A4C-92CB-DAE2120AC75B}" presName="descendantText" presStyleLbl="alignAcc1" presStyleIdx="2" presStyleCnt="4">
        <dgm:presLayoutVars>
          <dgm:bulletEnabled val="1"/>
        </dgm:presLayoutVars>
      </dgm:prSet>
      <dgm:spPr/>
    </dgm:pt>
    <dgm:pt modelId="{778762D3-8C43-194C-A4E8-525913A08106}" type="pres">
      <dgm:prSet presAssocID="{6581669C-C58C-7E45-A8DE-C3EEC9F9D3B0}" presName="sp" presStyleCnt="0"/>
      <dgm:spPr/>
    </dgm:pt>
    <dgm:pt modelId="{EF55D16A-2878-4D45-A7A0-94556106D212}" type="pres">
      <dgm:prSet presAssocID="{862A3A97-A01C-7047-AEC4-41EC324B8A86}" presName="composite" presStyleCnt="0"/>
      <dgm:spPr/>
    </dgm:pt>
    <dgm:pt modelId="{4596BC6A-A0CF-124F-B664-9CFA45AFA7FD}" type="pres">
      <dgm:prSet presAssocID="{862A3A97-A01C-7047-AEC4-41EC324B8A86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8C307CF3-7F32-5440-B132-DAE96AB1BD5F}" type="pres">
      <dgm:prSet presAssocID="{862A3A97-A01C-7047-AEC4-41EC324B8A86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53570B17-E8C2-1547-A74A-5650E921AF24}" type="presOf" srcId="{72C9D084-E75D-A24C-95B1-2076D1353447}" destId="{1C4A718E-9DFC-C045-95DB-E9F131B124DD}" srcOrd="0" destOrd="0" presId="urn:microsoft.com/office/officeart/2005/8/layout/chevron2"/>
    <dgm:cxn modelId="{ABCFF31D-A919-C94A-B1BC-9CB6862D21AF}" type="presOf" srcId="{F4155328-1C78-1E49-89E0-78C6F6FF3FBC}" destId="{BB2EF50B-CBDE-4046-A6ED-67D2DD46B61B}" srcOrd="0" destOrd="0" presId="urn:microsoft.com/office/officeart/2005/8/layout/chevron2"/>
    <dgm:cxn modelId="{3243F426-8C60-1742-8F5E-03556D40DA1F}" srcId="{A9EA6972-208B-4A46-8A65-823FF2E1FB5A}" destId="{20B8EB1B-151A-7241-82D5-E71A8DCF51A5}" srcOrd="0" destOrd="0" parTransId="{D55561C7-9FE8-FB48-AE64-0D5ABE783CA9}" sibTransId="{0920F925-A0A3-EB4A-A2B5-03CEC89C1F25}"/>
    <dgm:cxn modelId="{DF616F37-F712-1C4B-87CF-52537616341E}" srcId="{A9EA6972-208B-4A46-8A65-823FF2E1FB5A}" destId="{B324B886-1F60-D64C-A43D-B082C5BB13DE}" srcOrd="1" destOrd="0" parTransId="{35C6C18E-FD30-734F-A56B-4BD96A0A54F8}" sibTransId="{A379B4BC-B4FD-AB40-9F41-8683E9E9AF2F}"/>
    <dgm:cxn modelId="{D2EF1941-B828-484F-A629-EAC0AEAC0DF8}" type="presOf" srcId="{C0B292C6-D54C-3A4C-92CB-DAE2120AC75B}" destId="{6630A0C0-ADA7-FB44-9F6E-6EA37753324E}" srcOrd="0" destOrd="0" presId="urn:microsoft.com/office/officeart/2005/8/layout/chevron2"/>
    <dgm:cxn modelId="{9DF8FF52-9DD2-B248-AF46-582A757E18A7}" type="presOf" srcId="{0E97A965-8F89-AC4B-9922-05A73AFB3C2F}" destId="{0573F6DF-1C47-B84D-91A7-01EEDB569961}" srcOrd="0" destOrd="3" presId="urn:microsoft.com/office/officeart/2005/8/layout/chevron2"/>
    <dgm:cxn modelId="{8B1B7155-4158-6245-B715-0C06FCCD9372}" srcId="{862A3A97-A01C-7047-AEC4-41EC324B8A86}" destId="{DC906325-D22D-1E41-BF98-E3AD2CB052AC}" srcOrd="1" destOrd="0" parTransId="{4EB2FAA1-D33E-984D-9318-730B05DF744E}" sibTransId="{21E65D5D-B7FA-994A-BF7D-A56F8D455F8A}"/>
    <dgm:cxn modelId="{7A7FC358-F0CA-D947-A4A3-05ED41674F1C}" type="presOf" srcId="{862A3A97-A01C-7047-AEC4-41EC324B8A86}" destId="{4596BC6A-A0CF-124F-B664-9CFA45AFA7FD}" srcOrd="0" destOrd="0" presId="urn:microsoft.com/office/officeart/2005/8/layout/chevron2"/>
    <dgm:cxn modelId="{1C23D458-80B0-B743-86A5-415417999790}" srcId="{72C9D084-E75D-A24C-95B1-2076D1353447}" destId="{F7EF6F55-AA5F-9547-9C08-4328924C2846}" srcOrd="1" destOrd="0" parTransId="{FCB082EA-B262-4545-B5C4-198EF50F6CCC}" sibTransId="{1E6B5A55-8474-EA4E-B6CB-37A450E50B9D}"/>
    <dgm:cxn modelId="{B84F8E5D-ABD0-864E-AC38-C6B907E1E4D0}" type="presOf" srcId="{C1B9CA48-1C4F-FF49-9CAD-960C2FE190E8}" destId="{BB2EF50B-CBDE-4046-A6ED-67D2DD46B61B}" srcOrd="0" destOrd="3" presId="urn:microsoft.com/office/officeart/2005/8/layout/chevron2"/>
    <dgm:cxn modelId="{610EF660-88B0-4F4D-BD21-6574C836F5B0}" type="presOf" srcId="{3C6BF953-D3FA-3047-807E-629D5439F361}" destId="{F6380528-4B94-434F-B830-9E867787A05B}" srcOrd="0" destOrd="2" presId="urn:microsoft.com/office/officeart/2005/8/layout/chevron2"/>
    <dgm:cxn modelId="{3C822862-D115-E94B-8F62-1AF39F110DC3}" srcId="{72C9D084-E75D-A24C-95B1-2076D1353447}" destId="{C1B9CA48-1C4F-FF49-9CAD-960C2FE190E8}" srcOrd="3" destOrd="0" parTransId="{CC184258-C972-6F47-9C3F-8BD17CB58608}" sibTransId="{E2B204BD-F6CF-C44E-A16B-A9640AE5797C}"/>
    <dgm:cxn modelId="{49E2C463-9B52-8C4C-BF77-D06246B43C27}" srcId="{C0B292C6-D54C-3A4C-92CB-DAE2120AC75B}" destId="{B371FE80-1DAF-634F-BD15-7AF16FDD56C0}" srcOrd="1" destOrd="0" parTransId="{7B6FF0B6-3C98-6F4C-86E5-5EAE0B4F4156}" sibTransId="{3F143349-4296-6242-A14B-DE3BFF551D9A}"/>
    <dgm:cxn modelId="{DDED1464-1AF6-B14E-B3EE-7A20BADAEE6B}" srcId="{A91AE0F2-2B13-474E-AD63-BFCFC24F59E4}" destId="{A9EA6972-208B-4A46-8A65-823FF2E1FB5A}" srcOrd="0" destOrd="0" parTransId="{A1AADBA4-A4D7-074B-9808-B722DFC15475}" sibTransId="{53985821-8794-9545-9675-51EC6049E67E}"/>
    <dgm:cxn modelId="{3DA17070-7020-1B46-8B52-3A717D00F743}" srcId="{C0B292C6-D54C-3A4C-92CB-DAE2120AC75B}" destId="{8B148BF9-0B43-5A4B-BAE5-5B020C2F9E80}" srcOrd="2" destOrd="0" parTransId="{EC792B36-2FD8-634A-8E71-7D2B117A678A}" sibTransId="{9B802702-9801-BC47-A4D6-AFE6E9F48FC9}"/>
    <dgm:cxn modelId="{0C88D371-086B-FF4C-BADA-1BB2CB81425A}" srcId="{A91AE0F2-2B13-474E-AD63-BFCFC24F59E4}" destId="{72C9D084-E75D-A24C-95B1-2076D1353447}" srcOrd="1" destOrd="0" parTransId="{11F80446-92CE-2042-9627-01B4CA131590}" sibTransId="{BE42A2E4-B864-B94A-8ADA-8F73E8184CB4}"/>
    <dgm:cxn modelId="{18DF9675-156C-F743-BB03-20784668F617}" type="presOf" srcId="{486B7EA5-257C-1240-9BF8-3D3928203370}" destId="{8C307CF3-7F32-5440-B132-DAE96AB1BD5F}" srcOrd="0" destOrd="2" presId="urn:microsoft.com/office/officeart/2005/8/layout/chevron2"/>
    <dgm:cxn modelId="{B16B7578-8ED8-0142-A7DA-DF88C50D780F}" type="presOf" srcId="{B324B886-1F60-D64C-A43D-B082C5BB13DE}" destId="{F6380528-4B94-434F-B830-9E867787A05B}" srcOrd="0" destOrd="1" presId="urn:microsoft.com/office/officeart/2005/8/layout/chevron2"/>
    <dgm:cxn modelId="{26A0DD7F-FF4B-7546-BD94-C2DD49343772}" type="presOf" srcId="{DC906325-D22D-1E41-BF98-E3AD2CB052AC}" destId="{8C307CF3-7F32-5440-B132-DAE96AB1BD5F}" srcOrd="0" destOrd="1" presId="urn:microsoft.com/office/officeart/2005/8/layout/chevron2"/>
    <dgm:cxn modelId="{553CD386-867E-604C-B0F0-F50E0A643495}" type="presOf" srcId="{8B148BF9-0B43-5A4B-BAE5-5B020C2F9E80}" destId="{0573F6DF-1C47-B84D-91A7-01EEDB569961}" srcOrd="0" destOrd="2" presId="urn:microsoft.com/office/officeart/2005/8/layout/chevron2"/>
    <dgm:cxn modelId="{D7CB0587-8AA1-8C4C-8B6E-3022A53C0FA0}" srcId="{DC906325-D22D-1E41-BF98-E3AD2CB052AC}" destId="{486B7EA5-257C-1240-9BF8-3D3928203370}" srcOrd="0" destOrd="0" parTransId="{BEBC8C91-083C-E649-87D4-DD72B7136C95}" sibTransId="{FFC8229F-5801-8D42-A596-64307F2B63DA}"/>
    <dgm:cxn modelId="{425B458A-9364-1D4A-ADE7-5A67568928C1}" type="presOf" srcId="{BE740A3F-E048-AD40-B3C4-59F94C6C0459}" destId="{8C307CF3-7F32-5440-B132-DAE96AB1BD5F}" srcOrd="0" destOrd="3" presId="urn:microsoft.com/office/officeart/2005/8/layout/chevron2"/>
    <dgm:cxn modelId="{2334CC8B-35BB-A343-80BE-80CDA7588A58}" type="presOf" srcId="{20B8EB1B-151A-7241-82D5-E71A8DCF51A5}" destId="{F6380528-4B94-434F-B830-9E867787A05B}" srcOrd="0" destOrd="0" presId="urn:microsoft.com/office/officeart/2005/8/layout/chevron2"/>
    <dgm:cxn modelId="{EB81CE8F-0815-7549-80EF-F75791EAE76D}" type="presOf" srcId="{A91AE0F2-2B13-474E-AD63-BFCFC24F59E4}" destId="{0CE2AC1B-D7A5-BF46-857D-A01D0D632DD3}" srcOrd="0" destOrd="0" presId="urn:microsoft.com/office/officeart/2005/8/layout/chevron2"/>
    <dgm:cxn modelId="{D7875691-AF47-6F4D-A1BB-CE730E9A2D63}" type="presOf" srcId="{B371FE80-1DAF-634F-BD15-7AF16FDD56C0}" destId="{0573F6DF-1C47-B84D-91A7-01EEDB569961}" srcOrd="0" destOrd="1" presId="urn:microsoft.com/office/officeart/2005/8/layout/chevron2"/>
    <dgm:cxn modelId="{ACC46993-F05B-2742-BB76-377662B3BB59}" srcId="{C0B292C6-D54C-3A4C-92CB-DAE2120AC75B}" destId="{0E97A965-8F89-AC4B-9922-05A73AFB3C2F}" srcOrd="3" destOrd="0" parTransId="{A4F84D45-1630-A94D-B6C5-D0888A795329}" sibTransId="{6557543F-E238-9340-9F6F-703CF82DF694}"/>
    <dgm:cxn modelId="{E3679595-91C6-594B-AA58-FFFD94BE15EB}" type="presOf" srcId="{F7EF6F55-AA5F-9547-9C08-4328924C2846}" destId="{BB2EF50B-CBDE-4046-A6ED-67D2DD46B61B}" srcOrd="0" destOrd="1" presId="urn:microsoft.com/office/officeart/2005/8/layout/chevron2"/>
    <dgm:cxn modelId="{09311099-7A04-BF47-B14F-37766F4EAA7B}" srcId="{A9EA6972-208B-4A46-8A65-823FF2E1FB5A}" destId="{3C6BF953-D3FA-3047-807E-629D5439F361}" srcOrd="2" destOrd="0" parTransId="{54062088-2B44-0043-A049-1E5E8B6C67F7}" sibTransId="{50CCD0BD-2F86-ED41-ACDF-87669D539180}"/>
    <dgm:cxn modelId="{C93EC59F-5011-3547-9DA2-A1FA85B89039}" type="presOf" srcId="{82D6978B-C330-D548-B148-450BBFB58A87}" destId="{8C307CF3-7F32-5440-B132-DAE96AB1BD5F}" srcOrd="0" destOrd="0" presId="urn:microsoft.com/office/officeart/2005/8/layout/chevron2"/>
    <dgm:cxn modelId="{DE91BEAA-4E6E-1F41-9D04-CF09409AC7CA}" srcId="{862A3A97-A01C-7047-AEC4-41EC324B8A86}" destId="{82D6978B-C330-D548-B148-450BBFB58A87}" srcOrd="0" destOrd="0" parTransId="{38224204-2BF1-C941-9986-B9A0FDFA4B73}" sibTransId="{88154F63-EDA3-944A-AC1D-699452A47C74}"/>
    <dgm:cxn modelId="{1138A8B7-4287-D24E-BE4A-3037B87D0E34}" srcId="{A91AE0F2-2B13-474E-AD63-BFCFC24F59E4}" destId="{C0B292C6-D54C-3A4C-92CB-DAE2120AC75B}" srcOrd="2" destOrd="0" parTransId="{32A01490-78D4-A045-8830-2FBD458D91D9}" sibTransId="{6581669C-C58C-7E45-A8DE-C3EEC9F9D3B0}"/>
    <dgm:cxn modelId="{DB657DB9-E04D-994D-9020-E5484AEAAB9D}" type="presOf" srcId="{950E5A32-A198-5843-BB39-044F42BBAE87}" destId="{BB2EF50B-CBDE-4046-A6ED-67D2DD46B61B}" srcOrd="0" destOrd="2" presId="urn:microsoft.com/office/officeart/2005/8/layout/chevron2"/>
    <dgm:cxn modelId="{25169EC3-388D-3147-AC2B-2D4F2618578C}" srcId="{C0B292C6-D54C-3A4C-92CB-DAE2120AC75B}" destId="{9A8B0074-3DE8-B34F-A440-9B26FFFF2B46}" srcOrd="0" destOrd="0" parTransId="{50EA0608-068F-BF40-A4DF-953EB271D5FE}" sibTransId="{B822F186-EB85-024B-A1F0-5AF9FBC0EEBA}"/>
    <dgm:cxn modelId="{DAD4ADD2-82D5-8840-85A0-69E3F085ADC8}" type="presOf" srcId="{A9EA6972-208B-4A46-8A65-823FF2E1FB5A}" destId="{08005BAB-A7AE-FE46-99EE-066AE4F934AA}" srcOrd="0" destOrd="0" presId="urn:microsoft.com/office/officeart/2005/8/layout/chevron2"/>
    <dgm:cxn modelId="{D06FABD6-97FF-314F-9653-193D55A6020A}" srcId="{A91AE0F2-2B13-474E-AD63-BFCFC24F59E4}" destId="{862A3A97-A01C-7047-AEC4-41EC324B8A86}" srcOrd="3" destOrd="0" parTransId="{51D2DAE8-9670-5346-87C0-B98930351864}" sibTransId="{1B02959A-BF58-C54F-80B6-39B846CF7CC9}"/>
    <dgm:cxn modelId="{F362A6D8-6C13-2440-9CFC-1D23C5FCE0B1}" srcId="{72C9D084-E75D-A24C-95B1-2076D1353447}" destId="{F4155328-1C78-1E49-89E0-78C6F6FF3FBC}" srcOrd="0" destOrd="0" parTransId="{E29FE9DB-65BD-EC4F-9FE0-76851F606D44}" sibTransId="{F5A9301E-28B7-8946-8C69-0374091CA5EE}"/>
    <dgm:cxn modelId="{DDE173F2-EF57-3242-A59A-6A1304FA9128}" type="presOf" srcId="{9A8B0074-3DE8-B34F-A440-9B26FFFF2B46}" destId="{0573F6DF-1C47-B84D-91A7-01EEDB569961}" srcOrd="0" destOrd="0" presId="urn:microsoft.com/office/officeart/2005/8/layout/chevron2"/>
    <dgm:cxn modelId="{9C176EF4-0C76-6145-8972-C3A4C3669F7C}" srcId="{862A3A97-A01C-7047-AEC4-41EC324B8A86}" destId="{BE740A3F-E048-AD40-B3C4-59F94C6C0459}" srcOrd="2" destOrd="0" parTransId="{4695E10C-B14B-0B40-BC52-73002ABCB4D6}" sibTransId="{850A777A-A26C-4246-B3CC-342D5008D9B5}"/>
    <dgm:cxn modelId="{ECA527FF-56B4-5841-948B-FEF1D6ED254F}" srcId="{72C9D084-E75D-A24C-95B1-2076D1353447}" destId="{950E5A32-A198-5843-BB39-044F42BBAE87}" srcOrd="2" destOrd="0" parTransId="{B837BD3F-5AC8-D54E-AA99-8B43AA0AA3F9}" sibTransId="{79A92C0A-1E22-FD41-9AF4-19BA7FADEED3}"/>
    <dgm:cxn modelId="{AB46392B-7EB5-EF4E-83CB-3511B69CF411}" type="presParOf" srcId="{0CE2AC1B-D7A5-BF46-857D-A01D0D632DD3}" destId="{721F58BB-E1DF-9847-8915-AD2E3E0BAB91}" srcOrd="0" destOrd="0" presId="urn:microsoft.com/office/officeart/2005/8/layout/chevron2"/>
    <dgm:cxn modelId="{30A763F9-EEB0-1648-9A83-AE00ADCFC9A2}" type="presParOf" srcId="{721F58BB-E1DF-9847-8915-AD2E3E0BAB91}" destId="{08005BAB-A7AE-FE46-99EE-066AE4F934AA}" srcOrd="0" destOrd="0" presId="urn:microsoft.com/office/officeart/2005/8/layout/chevron2"/>
    <dgm:cxn modelId="{2D48CEC5-4FDB-A245-9EDC-D9A0767FCA4D}" type="presParOf" srcId="{721F58BB-E1DF-9847-8915-AD2E3E0BAB91}" destId="{F6380528-4B94-434F-B830-9E867787A05B}" srcOrd="1" destOrd="0" presId="urn:microsoft.com/office/officeart/2005/8/layout/chevron2"/>
    <dgm:cxn modelId="{D51836AA-E7F3-4D43-BB6C-C16D1C1893F5}" type="presParOf" srcId="{0CE2AC1B-D7A5-BF46-857D-A01D0D632DD3}" destId="{64B5EE5A-49F5-1945-93D9-3A683F6E72FC}" srcOrd="1" destOrd="0" presId="urn:microsoft.com/office/officeart/2005/8/layout/chevron2"/>
    <dgm:cxn modelId="{DD408BC8-E2B3-9346-9DF0-E94021912DD9}" type="presParOf" srcId="{0CE2AC1B-D7A5-BF46-857D-A01D0D632DD3}" destId="{97D91AF0-E562-0F45-B3C7-E10B7F70F79A}" srcOrd="2" destOrd="0" presId="urn:microsoft.com/office/officeart/2005/8/layout/chevron2"/>
    <dgm:cxn modelId="{AC42DDED-2D10-C04B-812B-8F17B860F478}" type="presParOf" srcId="{97D91AF0-E562-0F45-B3C7-E10B7F70F79A}" destId="{1C4A718E-9DFC-C045-95DB-E9F131B124DD}" srcOrd="0" destOrd="0" presId="urn:microsoft.com/office/officeart/2005/8/layout/chevron2"/>
    <dgm:cxn modelId="{DAC506B3-948F-2449-8C5D-5FF46B5C7317}" type="presParOf" srcId="{97D91AF0-E562-0F45-B3C7-E10B7F70F79A}" destId="{BB2EF50B-CBDE-4046-A6ED-67D2DD46B61B}" srcOrd="1" destOrd="0" presId="urn:microsoft.com/office/officeart/2005/8/layout/chevron2"/>
    <dgm:cxn modelId="{C7B06DFC-006C-3148-82C1-9098FAE326E4}" type="presParOf" srcId="{0CE2AC1B-D7A5-BF46-857D-A01D0D632DD3}" destId="{B6E9E47C-E538-0C46-ACA6-51965FDDB5E6}" srcOrd="3" destOrd="0" presId="urn:microsoft.com/office/officeart/2005/8/layout/chevron2"/>
    <dgm:cxn modelId="{EA85D410-4112-9C46-A39D-D64B76CF7E53}" type="presParOf" srcId="{0CE2AC1B-D7A5-BF46-857D-A01D0D632DD3}" destId="{8D913B37-CC82-EC46-9CA7-5743C0B214DB}" srcOrd="4" destOrd="0" presId="urn:microsoft.com/office/officeart/2005/8/layout/chevron2"/>
    <dgm:cxn modelId="{686DA0FA-2E01-824D-9F0D-488FF68280C4}" type="presParOf" srcId="{8D913B37-CC82-EC46-9CA7-5743C0B214DB}" destId="{6630A0C0-ADA7-FB44-9F6E-6EA37753324E}" srcOrd="0" destOrd="0" presId="urn:microsoft.com/office/officeart/2005/8/layout/chevron2"/>
    <dgm:cxn modelId="{3DC930E5-F646-4446-A5A5-4E8D99BA6610}" type="presParOf" srcId="{8D913B37-CC82-EC46-9CA7-5743C0B214DB}" destId="{0573F6DF-1C47-B84D-91A7-01EEDB569961}" srcOrd="1" destOrd="0" presId="urn:microsoft.com/office/officeart/2005/8/layout/chevron2"/>
    <dgm:cxn modelId="{2497E46B-2634-1E4C-89AA-8609A1A7CEFF}" type="presParOf" srcId="{0CE2AC1B-D7A5-BF46-857D-A01D0D632DD3}" destId="{778762D3-8C43-194C-A4E8-525913A08106}" srcOrd="5" destOrd="0" presId="urn:microsoft.com/office/officeart/2005/8/layout/chevron2"/>
    <dgm:cxn modelId="{9DA72856-B5E4-954C-9E90-CE8F4E0139CD}" type="presParOf" srcId="{0CE2AC1B-D7A5-BF46-857D-A01D0D632DD3}" destId="{EF55D16A-2878-4D45-A7A0-94556106D212}" srcOrd="6" destOrd="0" presId="urn:microsoft.com/office/officeart/2005/8/layout/chevron2"/>
    <dgm:cxn modelId="{D4498789-9591-714C-B442-6F988DDEC2C5}" type="presParOf" srcId="{EF55D16A-2878-4D45-A7A0-94556106D212}" destId="{4596BC6A-A0CF-124F-B664-9CFA45AFA7FD}" srcOrd="0" destOrd="0" presId="urn:microsoft.com/office/officeart/2005/8/layout/chevron2"/>
    <dgm:cxn modelId="{CD08893D-83CB-E34B-ACA8-D212A9667AB7}" type="presParOf" srcId="{EF55D16A-2878-4D45-A7A0-94556106D212}" destId="{8C307CF3-7F32-5440-B132-DAE96AB1BD5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005BAB-A7AE-FE46-99EE-066AE4F934AA}">
      <dsp:nvSpPr>
        <dsp:cNvPr id="0" name=""/>
        <dsp:cNvSpPr/>
      </dsp:nvSpPr>
      <dsp:spPr>
        <a:xfrm rot="5400000">
          <a:off x="-201954" y="202944"/>
          <a:ext cx="1346365" cy="9424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Pre-processing</a:t>
          </a:r>
        </a:p>
      </dsp:txBody>
      <dsp:txXfrm rot="-5400000">
        <a:off x="1" y="472217"/>
        <a:ext cx="942456" cy="403909"/>
      </dsp:txXfrm>
    </dsp:sp>
    <dsp:sp modelId="{F6380528-4B94-434F-B830-9E867787A05B}">
      <dsp:nvSpPr>
        <dsp:cNvPr id="0" name=""/>
        <dsp:cNvSpPr/>
      </dsp:nvSpPr>
      <dsp:spPr>
        <a:xfrm rot="5400000">
          <a:off x="4022335" y="-3078889"/>
          <a:ext cx="875137" cy="70348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long-to-wide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log-transform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Remove </a:t>
          </a:r>
          <a:r>
            <a:rPr lang="en-US" sz="1100" kern="1200" dirty="0" err="1"/>
            <a:t>requants</a:t>
          </a:r>
          <a:endParaRPr lang="en-US" sz="1100" kern="1200" dirty="0"/>
        </a:p>
      </dsp:txBody>
      <dsp:txXfrm rot="-5400000">
        <a:off x="942457" y="43710"/>
        <a:ext cx="6992174" cy="789695"/>
      </dsp:txXfrm>
    </dsp:sp>
    <dsp:sp modelId="{1C4A718E-9DFC-C045-95DB-E9F131B124DD}">
      <dsp:nvSpPr>
        <dsp:cNvPr id="0" name=""/>
        <dsp:cNvSpPr/>
      </dsp:nvSpPr>
      <dsp:spPr>
        <a:xfrm rot="5400000">
          <a:off x="-201954" y="1403620"/>
          <a:ext cx="1346365" cy="9424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rough first idea</a:t>
          </a:r>
        </a:p>
      </dsp:txBody>
      <dsp:txXfrm rot="-5400000">
        <a:off x="1" y="1672893"/>
        <a:ext cx="942456" cy="403909"/>
      </dsp:txXfrm>
    </dsp:sp>
    <dsp:sp modelId="{BB2EF50B-CBDE-4046-A6ED-67D2DD46B61B}">
      <dsp:nvSpPr>
        <dsp:cNvPr id="0" name=""/>
        <dsp:cNvSpPr/>
      </dsp:nvSpPr>
      <dsp:spPr>
        <a:xfrm rot="5400000">
          <a:off x="4022335" y="-1878213"/>
          <a:ext cx="875137" cy="70348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Average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heatmap (for this, it’s a good idea to substitute </a:t>
          </a:r>
          <a:r>
            <a:rPr lang="en-US" sz="1100" kern="1200" dirty="0" err="1"/>
            <a:t>requants</a:t>
          </a:r>
          <a:r>
            <a:rPr lang="en-US" sz="1100" kern="1200" dirty="0"/>
            <a:t> (now NAs with numeric value different from the initial)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boxplots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iRTs</a:t>
          </a:r>
          <a:endParaRPr lang="en-US" sz="1100" kern="1200" dirty="0"/>
        </a:p>
      </dsp:txBody>
      <dsp:txXfrm rot="-5400000">
        <a:off x="942457" y="1244386"/>
        <a:ext cx="6992174" cy="789695"/>
      </dsp:txXfrm>
    </dsp:sp>
    <dsp:sp modelId="{6630A0C0-ADA7-FB44-9F6E-6EA37753324E}">
      <dsp:nvSpPr>
        <dsp:cNvPr id="0" name=""/>
        <dsp:cNvSpPr/>
      </dsp:nvSpPr>
      <dsp:spPr>
        <a:xfrm rot="5400000">
          <a:off x="-201954" y="2604295"/>
          <a:ext cx="1346365" cy="9424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dig deeper</a:t>
          </a:r>
        </a:p>
      </dsp:txBody>
      <dsp:txXfrm rot="-5400000">
        <a:off x="1" y="2873568"/>
        <a:ext cx="942456" cy="403909"/>
      </dsp:txXfrm>
    </dsp:sp>
    <dsp:sp modelId="{0573F6DF-1C47-B84D-91A7-01EEDB569961}">
      <dsp:nvSpPr>
        <dsp:cNvPr id="0" name=""/>
        <dsp:cNvSpPr/>
      </dsp:nvSpPr>
      <dsp:spPr>
        <a:xfrm rot="5400000">
          <a:off x="4022335" y="-677538"/>
          <a:ext cx="875137" cy="70348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hierarchical clustering labelled with all covariates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PCA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PVCA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Bovine</a:t>
          </a:r>
        </a:p>
      </dsp:txBody>
      <dsp:txXfrm rot="-5400000">
        <a:off x="942457" y="2445061"/>
        <a:ext cx="6992174" cy="789695"/>
      </dsp:txXfrm>
    </dsp:sp>
    <dsp:sp modelId="{4596BC6A-A0CF-124F-B664-9CFA45AFA7FD}">
      <dsp:nvSpPr>
        <dsp:cNvPr id="0" name=""/>
        <dsp:cNvSpPr/>
      </dsp:nvSpPr>
      <dsp:spPr>
        <a:xfrm rot="5400000">
          <a:off x="-201954" y="3804971"/>
          <a:ext cx="1346365" cy="9424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Correct</a:t>
          </a:r>
        </a:p>
      </dsp:txBody>
      <dsp:txXfrm rot="-5400000">
        <a:off x="1" y="4074244"/>
        <a:ext cx="942456" cy="403909"/>
      </dsp:txXfrm>
    </dsp:sp>
    <dsp:sp modelId="{8C307CF3-7F32-5440-B132-DAE96AB1BD5F}">
      <dsp:nvSpPr>
        <dsp:cNvPr id="0" name=""/>
        <dsp:cNvSpPr/>
      </dsp:nvSpPr>
      <dsp:spPr>
        <a:xfrm rot="5400000">
          <a:off x="4022335" y="523137"/>
          <a:ext cx="875137" cy="70348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quantile normalization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non-linear + </a:t>
          </a:r>
          <a:r>
            <a:rPr lang="en-US" sz="1100" kern="1200" dirty="0" err="1"/>
            <a:t>ComBat</a:t>
          </a:r>
          <a:r>
            <a:rPr lang="en-US" sz="1100" kern="1200" dirty="0"/>
            <a:t> / </a:t>
          </a:r>
          <a:r>
            <a:rPr lang="en-US" sz="1100" kern="1200" dirty="0" err="1"/>
            <a:t>ComBat</a:t>
          </a:r>
          <a:endParaRPr 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When using </a:t>
          </a:r>
          <a:r>
            <a:rPr lang="en-US" sz="1100" kern="1200" dirty="0" err="1"/>
            <a:t>ComBat</a:t>
          </a:r>
          <a:r>
            <a:rPr lang="en-US" sz="1100" kern="1200" dirty="0"/>
            <a:t>, make sure you remove the peptides missing in the whole batch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100" kern="1200" dirty="0"/>
        </a:p>
      </dsp:txBody>
      <dsp:txXfrm rot="-5400000">
        <a:off x="942457" y="3645737"/>
        <a:ext cx="6992174" cy="7896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D133-57DA-3749-A499-710D0185FE3E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0505-F5BC-8846-9733-8289391E3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D133-57DA-3749-A499-710D0185FE3E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0505-F5BC-8846-9733-8289391E3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1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D133-57DA-3749-A499-710D0185FE3E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0505-F5BC-8846-9733-8289391E3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29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D133-57DA-3749-A499-710D0185FE3E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0505-F5BC-8846-9733-8289391E3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79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D133-57DA-3749-A499-710D0185FE3E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0505-F5BC-8846-9733-8289391E3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96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D133-57DA-3749-A499-710D0185FE3E}" type="datetimeFigureOut">
              <a:rPr lang="en-US" smtClean="0"/>
              <a:t>4/20/18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0505-F5BC-8846-9733-8289391E3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D133-57DA-3749-A499-710D0185FE3E}" type="datetimeFigureOut">
              <a:rPr lang="en-US" smtClean="0"/>
              <a:t>4/20/18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0505-F5BC-8846-9733-8289391E3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1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D133-57DA-3749-A499-710D0185FE3E}" type="datetimeFigureOut">
              <a:rPr lang="en-US" smtClean="0"/>
              <a:t>4/20/18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0505-F5BC-8846-9733-8289391E3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41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D133-57DA-3749-A499-710D0185FE3E}" type="datetimeFigureOut">
              <a:rPr lang="en-US" smtClean="0"/>
              <a:t>4/20/18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0505-F5BC-8846-9733-8289391E3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8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D133-57DA-3749-A499-710D0185FE3E}" type="datetimeFigureOut">
              <a:rPr lang="en-US" smtClean="0"/>
              <a:t>4/20/18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0505-F5BC-8846-9733-8289391E3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80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D133-57DA-3749-A499-710D0185FE3E}" type="datetimeFigureOut">
              <a:rPr lang="en-US" smtClean="0"/>
              <a:t>4/20/18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60505-F5BC-8846-9733-8289391E3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7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CD133-57DA-3749-A499-710D0185FE3E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60505-F5BC-8846-9733-8289391E3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10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3B79236-A121-DE4A-985B-D6B5E3D5AF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4676094"/>
              </p:ext>
            </p:extLst>
          </p:nvPr>
        </p:nvGraphicFramePr>
        <p:xfrm>
          <a:off x="788276" y="641131"/>
          <a:ext cx="7977352" cy="495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0650784"/>
      </p:ext>
    </p:extLst>
  </p:cSld>
  <p:clrMapOvr>
    <a:masterClrMapping/>
  </p:clrMapOvr>
</p:sld>
</file>

<file path=ppt/theme/theme1.xml><?xml version="1.0" encoding="utf-8"?>
<a:theme xmlns:a="http://schemas.openxmlformats.org/drawingml/2006/main" name="4_3_default_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_3_default_theme" id="{C612A311-B060-EC44-9C9D-A6E5F508DF26}" vid="{CD395795-117A-7440-9D41-07B2B86D67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4_3_default_theme</Template>
  <TotalTime>2340</TotalTime>
  <Words>68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4_3_default_theme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Jelena Ch</dc:creator>
  <cp:lastModifiedBy>Jelena Ch</cp:lastModifiedBy>
  <cp:revision>4</cp:revision>
  <dcterms:created xsi:type="dcterms:W3CDTF">2018-04-20T16:09:39Z</dcterms:created>
  <dcterms:modified xsi:type="dcterms:W3CDTF">2018-04-22T07:10:08Z</dcterms:modified>
</cp:coreProperties>
</file>