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1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AE0F2-2B13-474E-AD63-BFCFC24F59E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A6972-208B-4A46-8A65-823FF2E1FB5A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A1AADBA4-A4D7-074B-9808-B722DFC15475}" type="parTrans" cxnId="{DDED1464-1AF6-B14E-B3EE-7A20BADAEE6B}">
      <dgm:prSet/>
      <dgm:spPr/>
      <dgm:t>
        <a:bodyPr/>
        <a:lstStyle/>
        <a:p>
          <a:endParaRPr lang="en-US"/>
        </a:p>
      </dgm:t>
    </dgm:pt>
    <dgm:pt modelId="{53985821-8794-9545-9675-51EC6049E67E}" type="sibTrans" cxnId="{DDED1464-1AF6-B14E-B3EE-7A20BADAEE6B}">
      <dgm:prSet/>
      <dgm:spPr/>
      <dgm:t>
        <a:bodyPr/>
        <a:lstStyle/>
        <a:p>
          <a:endParaRPr lang="en-US"/>
        </a:p>
      </dgm:t>
    </dgm:pt>
    <dgm:pt modelId="{3C6BF953-D3FA-3047-807E-629D5439F361}">
      <dgm:prSet phldrT="[Text]"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requants</a:t>
          </a:r>
          <a:endParaRPr lang="en-US" dirty="0"/>
        </a:p>
      </dgm:t>
    </dgm:pt>
    <dgm:pt modelId="{54062088-2B44-0043-A049-1E5E8B6C67F7}" type="parTrans" cxnId="{09311099-7A04-BF47-B14F-37766F4EAA7B}">
      <dgm:prSet/>
      <dgm:spPr/>
      <dgm:t>
        <a:bodyPr/>
        <a:lstStyle/>
        <a:p>
          <a:endParaRPr lang="en-US"/>
        </a:p>
      </dgm:t>
    </dgm:pt>
    <dgm:pt modelId="{50CCD0BD-2F86-ED41-ACDF-87669D539180}" type="sibTrans" cxnId="{09311099-7A04-BF47-B14F-37766F4EAA7B}">
      <dgm:prSet/>
      <dgm:spPr/>
      <dgm:t>
        <a:bodyPr/>
        <a:lstStyle/>
        <a:p>
          <a:endParaRPr lang="en-US"/>
        </a:p>
      </dgm:t>
    </dgm:pt>
    <dgm:pt modelId="{72C9D084-E75D-A24C-95B1-2076D1353447}">
      <dgm:prSet phldrT="[Text]"/>
      <dgm:spPr/>
      <dgm:t>
        <a:bodyPr/>
        <a:lstStyle/>
        <a:p>
          <a:r>
            <a:rPr lang="en-US" dirty="0"/>
            <a:t>rough first idea</a:t>
          </a:r>
        </a:p>
      </dgm:t>
    </dgm:pt>
    <dgm:pt modelId="{11F80446-92CE-2042-9627-01B4CA131590}" type="parTrans" cxnId="{0C88D371-086B-FF4C-BADA-1BB2CB81425A}">
      <dgm:prSet/>
      <dgm:spPr/>
      <dgm:t>
        <a:bodyPr/>
        <a:lstStyle/>
        <a:p>
          <a:endParaRPr lang="en-US"/>
        </a:p>
      </dgm:t>
    </dgm:pt>
    <dgm:pt modelId="{BE42A2E4-B864-B94A-8ADA-8F73E8184CB4}" type="sibTrans" cxnId="{0C88D371-086B-FF4C-BADA-1BB2CB81425A}">
      <dgm:prSet/>
      <dgm:spPr/>
      <dgm:t>
        <a:bodyPr/>
        <a:lstStyle/>
        <a:p>
          <a:endParaRPr lang="en-US"/>
        </a:p>
      </dgm:t>
    </dgm:pt>
    <dgm:pt modelId="{F4155328-1C78-1E49-89E0-78C6F6FF3FBC}">
      <dgm:prSet phldrT="[Text]"/>
      <dgm:spPr/>
      <dgm:t>
        <a:bodyPr/>
        <a:lstStyle/>
        <a:p>
          <a:r>
            <a:rPr lang="en-US" dirty="0"/>
            <a:t>Average Intensity</a:t>
          </a:r>
        </a:p>
      </dgm:t>
    </dgm:pt>
    <dgm:pt modelId="{E29FE9DB-65BD-EC4F-9FE0-76851F606D44}" type="parTrans" cxnId="{F362A6D8-6C13-2440-9CFC-1D23C5FCE0B1}">
      <dgm:prSet/>
      <dgm:spPr/>
      <dgm:t>
        <a:bodyPr/>
        <a:lstStyle/>
        <a:p>
          <a:endParaRPr lang="en-US"/>
        </a:p>
      </dgm:t>
    </dgm:pt>
    <dgm:pt modelId="{F5A9301E-28B7-8946-8C69-0374091CA5EE}" type="sibTrans" cxnId="{F362A6D8-6C13-2440-9CFC-1D23C5FCE0B1}">
      <dgm:prSet/>
      <dgm:spPr/>
      <dgm:t>
        <a:bodyPr/>
        <a:lstStyle/>
        <a:p>
          <a:endParaRPr lang="en-US"/>
        </a:p>
      </dgm:t>
    </dgm:pt>
    <dgm:pt modelId="{F7EF6F55-AA5F-9547-9C08-4328924C2846}">
      <dgm:prSet phldrT="[Text]"/>
      <dgm:spPr/>
      <dgm:t>
        <a:bodyPr/>
        <a:lstStyle/>
        <a:p>
          <a:r>
            <a:rPr lang="en-US" dirty="0"/>
            <a:t>heatmap (for this, it’s a good idea to substitute </a:t>
          </a:r>
          <a:r>
            <a:rPr lang="en-US" dirty="0" err="1"/>
            <a:t>requants</a:t>
          </a:r>
          <a:r>
            <a:rPr lang="en-US" dirty="0"/>
            <a:t> (now NAs with numeric value different from the initial)</a:t>
          </a:r>
        </a:p>
      </dgm:t>
    </dgm:pt>
    <dgm:pt modelId="{FCB082EA-B262-4545-B5C4-198EF50F6CCC}" type="parTrans" cxnId="{1C23D458-80B0-B743-86A5-415417999790}">
      <dgm:prSet/>
      <dgm:spPr/>
      <dgm:t>
        <a:bodyPr/>
        <a:lstStyle/>
        <a:p>
          <a:endParaRPr lang="en-US"/>
        </a:p>
      </dgm:t>
    </dgm:pt>
    <dgm:pt modelId="{1E6B5A55-8474-EA4E-B6CB-37A450E50B9D}" type="sibTrans" cxnId="{1C23D458-80B0-B743-86A5-415417999790}">
      <dgm:prSet/>
      <dgm:spPr/>
      <dgm:t>
        <a:bodyPr/>
        <a:lstStyle/>
        <a:p>
          <a:endParaRPr lang="en-US"/>
        </a:p>
      </dgm:t>
    </dgm:pt>
    <dgm:pt modelId="{C0B292C6-D54C-3A4C-92CB-DAE2120AC75B}">
      <dgm:prSet phldrT="[Text]"/>
      <dgm:spPr/>
      <dgm:t>
        <a:bodyPr/>
        <a:lstStyle/>
        <a:p>
          <a:r>
            <a:rPr lang="en-US" dirty="0"/>
            <a:t>dig deeper</a:t>
          </a:r>
        </a:p>
      </dgm:t>
    </dgm:pt>
    <dgm:pt modelId="{32A01490-78D4-A045-8830-2FBD458D91D9}" type="parTrans" cxnId="{1138A8B7-4287-D24E-BE4A-3037B87D0E34}">
      <dgm:prSet/>
      <dgm:spPr/>
      <dgm:t>
        <a:bodyPr/>
        <a:lstStyle/>
        <a:p>
          <a:endParaRPr lang="en-US"/>
        </a:p>
      </dgm:t>
    </dgm:pt>
    <dgm:pt modelId="{6581669C-C58C-7E45-A8DE-C3EEC9F9D3B0}" type="sibTrans" cxnId="{1138A8B7-4287-D24E-BE4A-3037B87D0E34}">
      <dgm:prSet/>
      <dgm:spPr/>
      <dgm:t>
        <a:bodyPr/>
        <a:lstStyle/>
        <a:p>
          <a:endParaRPr lang="en-US"/>
        </a:p>
      </dgm:t>
    </dgm:pt>
    <dgm:pt modelId="{9A8B0074-3DE8-B34F-A440-9B26FFFF2B46}">
      <dgm:prSet phldrT="[Text]"/>
      <dgm:spPr/>
      <dgm:t>
        <a:bodyPr/>
        <a:lstStyle/>
        <a:p>
          <a:r>
            <a:rPr lang="en-US" dirty="0"/>
            <a:t>PCA – color by biological and technical covariates</a:t>
          </a:r>
        </a:p>
      </dgm:t>
    </dgm:pt>
    <dgm:pt modelId="{50EA0608-068F-BF40-A4DF-953EB271D5FE}" type="parTrans" cxnId="{25169EC3-388D-3147-AC2B-2D4F2618578C}">
      <dgm:prSet/>
      <dgm:spPr/>
      <dgm:t>
        <a:bodyPr/>
        <a:lstStyle/>
        <a:p>
          <a:endParaRPr lang="en-US"/>
        </a:p>
      </dgm:t>
    </dgm:pt>
    <dgm:pt modelId="{B822F186-EB85-024B-A1F0-5AF9FBC0EEBA}" type="sibTrans" cxnId="{25169EC3-388D-3147-AC2B-2D4F2618578C}">
      <dgm:prSet/>
      <dgm:spPr/>
      <dgm:t>
        <a:bodyPr/>
        <a:lstStyle/>
        <a:p>
          <a:endParaRPr lang="en-US"/>
        </a:p>
      </dgm:t>
    </dgm:pt>
    <dgm:pt modelId="{B324B886-1F60-D64C-A43D-B082C5BB13DE}">
      <dgm:prSet phldrT="[Text]"/>
      <dgm:spPr/>
      <dgm:t>
        <a:bodyPr/>
        <a:lstStyle/>
        <a:p>
          <a:r>
            <a:rPr lang="en-US" dirty="0"/>
            <a:t>log-transform</a:t>
          </a:r>
        </a:p>
      </dgm:t>
    </dgm:pt>
    <dgm:pt modelId="{35C6C18E-FD30-734F-A56B-4BD96A0A54F8}" type="parTrans" cxnId="{DF616F37-F712-1C4B-87CF-52537616341E}">
      <dgm:prSet/>
      <dgm:spPr/>
      <dgm:t>
        <a:bodyPr/>
        <a:lstStyle/>
        <a:p>
          <a:endParaRPr lang="en-US"/>
        </a:p>
      </dgm:t>
    </dgm:pt>
    <dgm:pt modelId="{A379B4BC-B4FD-AB40-9F41-8683E9E9AF2F}" type="sibTrans" cxnId="{DF616F37-F712-1C4B-87CF-52537616341E}">
      <dgm:prSet/>
      <dgm:spPr/>
      <dgm:t>
        <a:bodyPr/>
        <a:lstStyle/>
        <a:p>
          <a:endParaRPr lang="en-US"/>
        </a:p>
      </dgm:t>
    </dgm:pt>
    <dgm:pt modelId="{20B8EB1B-151A-7241-82D5-E71A8DCF51A5}">
      <dgm:prSet phldrT="[Text]"/>
      <dgm:spPr/>
      <dgm:t>
        <a:bodyPr/>
        <a:lstStyle/>
        <a:p>
          <a:r>
            <a:rPr lang="en-US" dirty="0"/>
            <a:t>long-to-wide (OpenSWATH file to wide matrix – features in rows, samples in columns)</a:t>
          </a:r>
        </a:p>
      </dgm:t>
    </dgm:pt>
    <dgm:pt modelId="{D55561C7-9FE8-FB48-AE64-0D5ABE783CA9}" type="parTrans" cxnId="{3243F426-8C60-1742-8F5E-03556D40DA1F}">
      <dgm:prSet/>
      <dgm:spPr/>
      <dgm:t>
        <a:bodyPr/>
        <a:lstStyle/>
        <a:p>
          <a:endParaRPr lang="en-US"/>
        </a:p>
      </dgm:t>
    </dgm:pt>
    <dgm:pt modelId="{0920F925-A0A3-EB4A-A2B5-03CEC89C1F25}" type="sibTrans" cxnId="{3243F426-8C60-1742-8F5E-03556D40DA1F}">
      <dgm:prSet/>
      <dgm:spPr/>
      <dgm:t>
        <a:bodyPr/>
        <a:lstStyle/>
        <a:p>
          <a:endParaRPr lang="en-US"/>
        </a:p>
      </dgm:t>
    </dgm:pt>
    <dgm:pt modelId="{C1B9CA48-1C4F-FF49-9CAD-960C2FE190E8}">
      <dgm:prSet phldrT="[Text]"/>
      <dgm:spPr/>
      <dgm:t>
        <a:bodyPr/>
        <a:lstStyle/>
        <a:p>
          <a:r>
            <a:rPr lang="en-US" dirty="0" err="1"/>
            <a:t>iRT</a:t>
          </a:r>
          <a:r>
            <a:rPr lang="en-US" dirty="0"/>
            <a:t> peptides</a:t>
          </a:r>
        </a:p>
      </dgm:t>
    </dgm:pt>
    <dgm:pt modelId="{CC184258-C972-6F47-9C3F-8BD17CB58608}" type="parTrans" cxnId="{3C822862-D115-E94B-8F62-1AF39F110DC3}">
      <dgm:prSet/>
      <dgm:spPr/>
      <dgm:t>
        <a:bodyPr/>
        <a:lstStyle/>
        <a:p>
          <a:endParaRPr lang="en-US"/>
        </a:p>
      </dgm:t>
    </dgm:pt>
    <dgm:pt modelId="{E2B204BD-F6CF-C44E-A16B-A9640AE5797C}" type="sibTrans" cxnId="{3C822862-D115-E94B-8F62-1AF39F110DC3}">
      <dgm:prSet/>
      <dgm:spPr/>
      <dgm:t>
        <a:bodyPr/>
        <a:lstStyle/>
        <a:p>
          <a:endParaRPr lang="en-US"/>
        </a:p>
      </dgm:t>
    </dgm:pt>
    <dgm:pt modelId="{8B148BF9-0B43-5A4B-BAE5-5B020C2F9E80}">
      <dgm:prSet phldrT="[Text]"/>
      <dgm:spPr/>
      <dgm:t>
        <a:bodyPr/>
        <a:lstStyle/>
        <a:p>
          <a:r>
            <a:rPr lang="en-US" dirty="0"/>
            <a:t> quantify the effects with PVCA</a:t>
          </a:r>
        </a:p>
      </dgm:t>
    </dgm:pt>
    <dgm:pt modelId="{EC792B36-2FD8-634A-8E71-7D2B117A678A}" type="parTrans" cxnId="{3DA17070-7020-1B46-8B52-3A717D00F743}">
      <dgm:prSet/>
      <dgm:spPr/>
      <dgm:t>
        <a:bodyPr/>
        <a:lstStyle/>
        <a:p>
          <a:endParaRPr lang="en-US"/>
        </a:p>
      </dgm:t>
    </dgm:pt>
    <dgm:pt modelId="{9B802702-9801-BC47-A4D6-AFE6E9F48FC9}" type="sibTrans" cxnId="{3DA17070-7020-1B46-8B52-3A717D00F743}">
      <dgm:prSet/>
      <dgm:spPr/>
      <dgm:t>
        <a:bodyPr/>
        <a:lstStyle/>
        <a:p>
          <a:endParaRPr lang="en-US"/>
        </a:p>
      </dgm:t>
    </dgm:pt>
    <dgm:pt modelId="{0E97A965-8F89-AC4B-9922-05A73AFB3C2F}">
      <dgm:prSet phldrT="[Text]"/>
      <dgm:spPr/>
      <dgm:t>
        <a:bodyPr/>
        <a:lstStyle/>
        <a:p>
          <a:r>
            <a:rPr lang="en-US" dirty="0"/>
            <a:t>Bovine (Spike-ins)</a:t>
          </a:r>
        </a:p>
      </dgm:t>
    </dgm:pt>
    <dgm:pt modelId="{A4F84D45-1630-A94D-B6C5-D0888A795329}" type="parTrans" cxnId="{ACC46993-F05B-2742-BB76-377662B3BB59}">
      <dgm:prSet/>
      <dgm:spPr/>
      <dgm:t>
        <a:bodyPr/>
        <a:lstStyle/>
        <a:p>
          <a:endParaRPr lang="en-US"/>
        </a:p>
      </dgm:t>
    </dgm:pt>
    <dgm:pt modelId="{6557543F-E238-9340-9F6F-703CF82DF694}" type="sibTrans" cxnId="{ACC46993-F05B-2742-BB76-377662B3BB59}">
      <dgm:prSet/>
      <dgm:spPr/>
      <dgm:t>
        <a:bodyPr/>
        <a:lstStyle/>
        <a:p>
          <a:endParaRPr lang="en-US"/>
        </a:p>
      </dgm:t>
    </dgm:pt>
    <dgm:pt modelId="{862A3A97-A01C-7047-AEC4-41EC324B8A86}">
      <dgm:prSet phldrT="[Text]"/>
      <dgm:spPr/>
      <dgm:t>
        <a:bodyPr/>
        <a:lstStyle/>
        <a:p>
          <a:r>
            <a:rPr lang="en-US" dirty="0"/>
            <a:t>Correct</a:t>
          </a:r>
        </a:p>
      </dgm:t>
    </dgm:pt>
    <dgm:pt modelId="{51D2DAE8-9670-5346-87C0-B98930351864}" type="parTrans" cxnId="{D06FABD6-97FF-314F-9653-193D55A6020A}">
      <dgm:prSet/>
      <dgm:spPr/>
      <dgm:t>
        <a:bodyPr/>
        <a:lstStyle/>
        <a:p>
          <a:endParaRPr lang="en-US"/>
        </a:p>
      </dgm:t>
    </dgm:pt>
    <dgm:pt modelId="{1B02959A-BF58-C54F-80B6-39B846CF7CC9}" type="sibTrans" cxnId="{D06FABD6-97FF-314F-9653-193D55A6020A}">
      <dgm:prSet/>
      <dgm:spPr/>
      <dgm:t>
        <a:bodyPr/>
        <a:lstStyle/>
        <a:p>
          <a:endParaRPr lang="en-US"/>
        </a:p>
      </dgm:t>
    </dgm:pt>
    <dgm:pt modelId="{82D6978B-C330-D548-B148-450BBFB58A87}">
      <dgm:prSet phldrT="[Text]"/>
      <dgm:spPr/>
      <dgm:t>
        <a:bodyPr/>
        <a:lstStyle/>
        <a:p>
          <a:r>
            <a:rPr lang="en-US" dirty="0"/>
            <a:t>quantile normalization</a:t>
          </a:r>
        </a:p>
      </dgm:t>
    </dgm:pt>
    <dgm:pt modelId="{38224204-2BF1-C941-9986-B9A0FDFA4B73}" type="parTrans" cxnId="{DE91BEAA-4E6E-1F41-9D04-CF09409AC7CA}">
      <dgm:prSet/>
      <dgm:spPr/>
      <dgm:t>
        <a:bodyPr/>
        <a:lstStyle/>
        <a:p>
          <a:endParaRPr lang="en-US"/>
        </a:p>
      </dgm:t>
    </dgm:pt>
    <dgm:pt modelId="{88154F63-EDA3-944A-AC1D-699452A47C74}" type="sibTrans" cxnId="{DE91BEAA-4E6E-1F41-9D04-CF09409AC7CA}">
      <dgm:prSet/>
      <dgm:spPr/>
      <dgm:t>
        <a:bodyPr/>
        <a:lstStyle/>
        <a:p>
          <a:endParaRPr lang="en-US"/>
        </a:p>
      </dgm:t>
    </dgm:pt>
    <dgm:pt modelId="{DC906325-D22D-1E41-BF98-E3AD2CB052AC}">
      <dgm:prSet phldrT="[Text]"/>
      <dgm:spPr/>
      <dgm:t>
        <a:bodyPr/>
        <a:lstStyle/>
        <a:p>
          <a:r>
            <a:rPr lang="en-US" dirty="0"/>
            <a:t>non-linear + </a:t>
          </a:r>
          <a:r>
            <a:rPr lang="en-US" dirty="0" err="1"/>
            <a:t>ComBat</a:t>
          </a:r>
          <a:r>
            <a:rPr lang="en-US" dirty="0"/>
            <a:t> / </a:t>
          </a:r>
          <a:r>
            <a:rPr lang="en-US" dirty="0" err="1"/>
            <a:t>ComBat</a:t>
          </a:r>
          <a:endParaRPr lang="en-US" dirty="0"/>
        </a:p>
      </dgm:t>
    </dgm:pt>
    <dgm:pt modelId="{4EB2FAA1-D33E-984D-9318-730B05DF744E}" type="parTrans" cxnId="{8B1B7155-4158-6245-B715-0C06FCCD9372}">
      <dgm:prSet/>
      <dgm:spPr/>
      <dgm:t>
        <a:bodyPr/>
        <a:lstStyle/>
        <a:p>
          <a:endParaRPr lang="en-US"/>
        </a:p>
      </dgm:t>
    </dgm:pt>
    <dgm:pt modelId="{21E65D5D-B7FA-994A-BF7D-A56F8D455F8A}" type="sibTrans" cxnId="{8B1B7155-4158-6245-B715-0C06FCCD9372}">
      <dgm:prSet/>
      <dgm:spPr/>
      <dgm:t>
        <a:bodyPr/>
        <a:lstStyle/>
        <a:p>
          <a:endParaRPr lang="en-US"/>
        </a:p>
      </dgm:t>
    </dgm:pt>
    <dgm:pt modelId="{BE740A3F-E048-AD40-B3C4-59F94C6C0459}">
      <dgm:prSet phldrT="[Text]"/>
      <dgm:spPr/>
      <dgm:t>
        <a:bodyPr/>
        <a:lstStyle/>
        <a:p>
          <a:r>
            <a:rPr lang="en-US" dirty="0"/>
            <a:t>Run diagnostics again</a:t>
          </a:r>
        </a:p>
      </dgm:t>
    </dgm:pt>
    <dgm:pt modelId="{4695E10C-B14B-0B40-BC52-73002ABCB4D6}" type="parTrans" cxnId="{9C176EF4-0C76-6145-8972-C3A4C3669F7C}">
      <dgm:prSet/>
      <dgm:spPr/>
      <dgm:t>
        <a:bodyPr/>
        <a:lstStyle/>
        <a:p>
          <a:endParaRPr lang="en-US"/>
        </a:p>
      </dgm:t>
    </dgm:pt>
    <dgm:pt modelId="{850A777A-A26C-4246-B3CC-342D5008D9B5}" type="sibTrans" cxnId="{9C176EF4-0C76-6145-8972-C3A4C3669F7C}">
      <dgm:prSet/>
      <dgm:spPr/>
      <dgm:t>
        <a:bodyPr/>
        <a:lstStyle/>
        <a:p>
          <a:endParaRPr lang="en-US"/>
        </a:p>
      </dgm:t>
    </dgm:pt>
    <dgm:pt modelId="{486B7EA5-257C-1240-9BF8-3D3928203370}">
      <dgm:prSet phldrT="[Text]"/>
      <dgm:spPr/>
      <dgm:t>
        <a:bodyPr/>
        <a:lstStyle/>
        <a:p>
          <a:r>
            <a:rPr lang="en-US" dirty="0"/>
            <a:t>When using </a:t>
          </a:r>
          <a:r>
            <a:rPr lang="en-US" dirty="0" err="1"/>
            <a:t>ComBat</a:t>
          </a:r>
          <a:r>
            <a:rPr lang="en-US" dirty="0"/>
            <a:t>, make sure you remove the peptides missing in the whole batch</a:t>
          </a:r>
        </a:p>
      </dgm:t>
    </dgm:pt>
    <dgm:pt modelId="{BEBC8C91-083C-E649-87D4-DD72B7136C95}" type="parTrans" cxnId="{D7CB0587-8AA1-8C4C-8B6E-3022A53C0FA0}">
      <dgm:prSet/>
      <dgm:spPr/>
      <dgm:t>
        <a:bodyPr/>
        <a:lstStyle/>
        <a:p>
          <a:endParaRPr lang="en-US"/>
        </a:p>
      </dgm:t>
    </dgm:pt>
    <dgm:pt modelId="{FFC8229F-5801-8D42-A596-64307F2B63DA}" type="sibTrans" cxnId="{D7CB0587-8AA1-8C4C-8B6E-3022A53C0FA0}">
      <dgm:prSet/>
      <dgm:spPr/>
      <dgm:t>
        <a:bodyPr/>
        <a:lstStyle/>
        <a:p>
          <a:endParaRPr lang="en-US"/>
        </a:p>
      </dgm:t>
    </dgm:pt>
    <dgm:pt modelId="{92BB7793-1FB1-3E4A-B124-12247C1FEC83}">
      <dgm:prSet phldrT="[Text]"/>
      <dgm:spPr/>
      <dgm:t>
        <a:bodyPr/>
        <a:lstStyle/>
        <a:p>
          <a:r>
            <a:rPr lang="en-US" dirty="0" err="1"/>
            <a:t>iRT</a:t>
          </a:r>
          <a:endParaRPr lang="en-US" dirty="0"/>
        </a:p>
      </dgm:t>
    </dgm:pt>
    <dgm:pt modelId="{75BBA5C7-086F-B34C-9368-A175C07083C0}" type="parTrans" cxnId="{1D48BB31-A906-8F4E-B6C5-4618BC754C96}">
      <dgm:prSet/>
      <dgm:spPr/>
      <dgm:t>
        <a:bodyPr/>
        <a:lstStyle/>
        <a:p>
          <a:endParaRPr lang="en-US"/>
        </a:p>
      </dgm:t>
    </dgm:pt>
    <dgm:pt modelId="{D73A1D64-96B3-744D-B950-E4B11A2BDA98}" type="sibTrans" cxnId="{1D48BB31-A906-8F4E-B6C5-4618BC754C96}">
      <dgm:prSet/>
      <dgm:spPr/>
      <dgm:t>
        <a:bodyPr/>
        <a:lstStyle/>
        <a:p>
          <a:endParaRPr lang="en-US"/>
        </a:p>
      </dgm:t>
    </dgm:pt>
    <dgm:pt modelId="{B1CEC798-D8AB-6C49-8F34-0EBB98BF484A}">
      <dgm:prSet phldrT="[Text]"/>
      <dgm:spPr/>
      <dgm:t>
        <a:bodyPr/>
        <a:lstStyle/>
        <a:p>
          <a:r>
            <a:rPr lang="en-US" dirty="0"/>
            <a:t>some random protein/peptide</a:t>
          </a:r>
        </a:p>
      </dgm:t>
    </dgm:pt>
    <dgm:pt modelId="{64587907-4CC9-F441-A117-42DB3B83F759}" type="parTrans" cxnId="{8B6ADD91-8489-F641-B2EF-1C5BCE661FAE}">
      <dgm:prSet/>
      <dgm:spPr/>
      <dgm:t>
        <a:bodyPr/>
        <a:lstStyle/>
        <a:p>
          <a:endParaRPr lang="en-US"/>
        </a:p>
      </dgm:t>
    </dgm:pt>
    <dgm:pt modelId="{71E54D8B-1946-C64E-8BC2-885F9F871611}" type="sibTrans" cxnId="{8B6ADD91-8489-F641-B2EF-1C5BCE661FAE}">
      <dgm:prSet/>
      <dgm:spPr/>
      <dgm:t>
        <a:bodyPr/>
        <a:lstStyle/>
        <a:p>
          <a:endParaRPr lang="en-US"/>
        </a:p>
      </dgm:t>
    </dgm:pt>
    <dgm:pt modelId="{265D929C-6AA9-7C46-B503-A7437274C910}">
      <dgm:prSet phldrT="[Text]"/>
      <dgm:spPr/>
      <dgm:t>
        <a:bodyPr/>
        <a:lstStyle/>
        <a:p>
          <a:r>
            <a:rPr lang="en-US" dirty="0"/>
            <a:t>clustering, PCA, PVCA, </a:t>
          </a:r>
          <a:r>
            <a:rPr lang="en-US" dirty="0" err="1"/>
            <a:t>tSNE</a:t>
          </a:r>
          <a:endParaRPr lang="en-US" dirty="0"/>
        </a:p>
      </dgm:t>
    </dgm:pt>
    <dgm:pt modelId="{14E4F062-777B-CC4E-956E-47FBF6D1C6AA}" type="parTrans" cxnId="{89448F93-BC73-6B41-AE71-4A5B1BD82269}">
      <dgm:prSet/>
      <dgm:spPr/>
      <dgm:t>
        <a:bodyPr/>
        <a:lstStyle/>
        <a:p>
          <a:endParaRPr lang="en-US"/>
        </a:p>
      </dgm:t>
    </dgm:pt>
    <dgm:pt modelId="{37D53DA1-0906-354A-B6B1-6338229331DC}" type="sibTrans" cxnId="{89448F93-BC73-6B41-AE71-4A5B1BD82269}">
      <dgm:prSet/>
      <dgm:spPr/>
      <dgm:t>
        <a:bodyPr/>
        <a:lstStyle/>
        <a:p>
          <a:endParaRPr lang="en-US"/>
        </a:p>
      </dgm:t>
    </dgm:pt>
    <dgm:pt modelId="{18C3DD70-B87F-3740-86A0-2530FBAE517A}">
      <dgm:prSet phldrT="[Text]"/>
      <dgm:spPr/>
      <dgm:t>
        <a:bodyPr/>
        <a:lstStyle/>
        <a:p>
          <a:r>
            <a:rPr lang="en-US" dirty="0"/>
            <a:t>random proteins</a:t>
          </a:r>
        </a:p>
      </dgm:t>
    </dgm:pt>
    <dgm:pt modelId="{843648F6-A6CE-6E48-98FF-DB69399F92BE}" type="parTrans" cxnId="{5D997B5B-426B-C946-9B79-9D252D2143AC}">
      <dgm:prSet/>
      <dgm:spPr/>
      <dgm:t>
        <a:bodyPr/>
        <a:lstStyle/>
        <a:p>
          <a:endParaRPr lang="en-US"/>
        </a:p>
      </dgm:t>
    </dgm:pt>
    <dgm:pt modelId="{BAB0E72F-ADF8-4A43-AB1B-CA965B602AC1}" type="sibTrans" cxnId="{5D997B5B-426B-C946-9B79-9D252D2143AC}">
      <dgm:prSet/>
      <dgm:spPr/>
      <dgm:t>
        <a:bodyPr/>
        <a:lstStyle/>
        <a:p>
          <a:endParaRPr lang="en-US"/>
        </a:p>
      </dgm:t>
    </dgm:pt>
    <dgm:pt modelId="{A55FE50C-123C-E049-A44D-20E52E184D9F}">
      <dgm:prSet phldrT="[Text]"/>
      <dgm:spPr/>
      <dgm:t>
        <a:bodyPr/>
        <a:lstStyle/>
        <a:p>
          <a:r>
            <a:rPr lang="en-US" dirty="0"/>
            <a:t>replicate diagnostics</a:t>
          </a:r>
        </a:p>
      </dgm:t>
    </dgm:pt>
    <dgm:pt modelId="{1DA7DAA5-9358-FE4E-A1B7-0008D5E5E011}" type="parTrans" cxnId="{7C7D6F82-2C4B-DC49-905A-1B42C28B20C9}">
      <dgm:prSet/>
      <dgm:spPr/>
    </dgm:pt>
    <dgm:pt modelId="{88A3AD26-FB02-2B42-B223-75C7E549CFA2}" type="sibTrans" cxnId="{7C7D6F82-2C4B-DC49-905A-1B42C28B20C9}">
      <dgm:prSet/>
      <dgm:spPr/>
    </dgm:pt>
    <dgm:pt modelId="{ECDB7304-C8F7-704F-BA81-D6771911088A}">
      <dgm:prSet/>
      <dgm:spPr/>
      <dgm:t>
        <a:bodyPr/>
        <a:lstStyle/>
        <a:p>
          <a:r>
            <a:rPr lang="en-US"/>
            <a:t>boxplots</a:t>
          </a:r>
          <a:endParaRPr lang="en-US" dirty="0"/>
        </a:p>
      </dgm:t>
    </dgm:pt>
    <dgm:pt modelId="{24A51B59-6413-5B4E-850D-41D69F0A6171}" type="parTrans" cxnId="{AA7E0562-656E-B149-B307-0A97EF45484E}">
      <dgm:prSet/>
      <dgm:spPr/>
      <dgm:t>
        <a:bodyPr/>
        <a:lstStyle/>
        <a:p>
          <a:endParaRPr lang="en-US"/>
        </a:p>
      </dgm:t>
    </dgm:pt>
    <dgm:pt modelId="{FEAD75AF-D19F-214A-BBAE-B7C89D808AFE}" type="sibTrans" cxnId="{AA7E0562-656E-B149-B307-0A97EF45484E}">
      <dgm:prSet/>
      <dgm:spPr/>
      <dgm:t>
        <a:bodyPr/>
        <a:lstStyle/>
        <a:p>
          <a:endParaRPr lang="en-US"/>
        </a:p>
      </dgm:t>
    </dgm:pt>
    <dgm:pt modelId="{6BFE4E70-86CC-C140-81B8-8239414F85C6}">
      <dgm:prSet phldrT="[Text]"/>
      <dgm:spPr/>
      <dgm:t>
        <a:bodyPr/>
        <a:lstStyle/>
        <a:p>
          <a:r>
            <a:rPr lang="en-US" dirty="0" err="1"/>
            <a:t>hierarchica</a:t>
          </a:r>
          <a:r>
            <a:rPr lang="en-US" dirty="0"/>
            <a:t> clustering of peptides labelled with all covariates</a:t>
          </a:r>
        </a:p>
      </dgm:t>
    </dgm:pt>
    <dgm:pt modelId="{0AA7214F-5223-FC47-A966-95D1D1469014}" type="parTrans" cxnId="{89FACBB2-7DA0-1D43-9BD8-5E189F3C0972}">
      <dgm:prSet/>
      <dgm:spPr/>
    </dgm:pt>
    <dgm:pt modelId="{99185B62-011D-D84D-8DA2-B3B8829D4E46}" type="sibTrans" cxnId="{89FACBB2-7DA0-1D43-9BD8-5E189F3C0972}">
      <dgm:prSet/>
      <dgm:spPr/>
    </dgm:pt>
    <dgm:pt modelId="{0CE2AC1B-D7A5-BF46-857D-A01D0D632DD3}" type="pres">
      <dgm:prSet presAssocID="{A91AE0F2-2B13-474E-AD63-BFCFC24F59E4}" presName="linearFlow" presStyleCnt="0">
        <dgm:presLayoutVars>
          <dgm:dir/>
          <dgm:animLvl val="lvl"/>
          <dgm:resizeHandles val="exact"/>
        </dgm:presLayoutVars>
      </dgm:prSet>
      <dgm:spPr/>
    </dgm:pt>
    <dgm:pt modelId="{721F58BB-E1DF-9847-8915-AD2E3E0BAB91}" type="pres">
      <dgm:prSet presAssocID="{A9EA6972-208B-4A46-8A65-823FF2E1FB5A}" presName="composite" presStyleCnt="0"/>
      <dgm:spPr/>
    </dgm:pt>
    <dgm:pt modelId="{08005BAB-A7AE-FE46-99EE-066AE4F934AA}" type="pres">
      <dgm:prSet presAssocID="{A9EA6972-208B-4A46-8A65-823FF2E1FB5A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F6380528-4B94-434F-B830-9E867787A05B}" type="pres">
      <dgm:prSet presAssocID="{A9EA6972-208B-4A46-8A65-823FF2E1FB5A}" presName="descendantText" presStyleLbl="alignAcc1" presStyleIdx="0" presStyleCnt="5">
        <dgm:presLayoutVars>
          <dgm:bulletEnabled val="1"/>
        </dgm:presLayoutVars>
      </dgm:prSet>
      <dgm:spPr/>
    </dgm:pt>
    <dgm:pt modelId="{64B5EE5A-49F5-1945-93D9-3A683F6E72FC}" type="pres">
      <dgm:prSet presAssocID="{53985821-8794-9545-9675-51EC6049E67E}" presName="sp" presStyleCnt="0"/>
      <dgm:spPr/>
    </dgm:pt>
    <dgm:pt modelId="{97D91AF0-E562-0F45-B3C7-E10B7F70F79A}" type="pres">
      <dgm:prSet presAssocID="{72C9D084-E75D-A24C-95B1-2076D1353447}" presName="composite" presStyleCnt="0"/>
      <dgm:spPr/>
    </dgm:pt>
    <dgm:pt modelId="{1C4A718E-9DFC-C045-95DB-E9F131B124DD}" type="pres">
      <dgm:prSet presAssocID="{72C9D084-E75D-A24C-95B1-2076D1353447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B2EF50B-CBDE-4046-A6ED-67D2DD46B61B}" type="pres">
      <dgm:prSet presAssocID="{72C9D084-E75D-A24C-95B1-2076D1353447}" presName="descendantText" presStyleLbl="alignAcc1" presStyleIdx="1" presStyleCnt="5">
        <dgm:presLayoutVars>
          <dgm:bulletEnabled val="1"/>
        </dgm:presLayoutVars>
      </dgm:prSet>
      <dgm:spPr/>
    </dgm:pt>
    <dgm:pt modelId="{B6E9E47C-E538-0C46-ACA6-51965FDDB5E6}" type="pres">
      <dgm:prSet presAssocID="{BE42A2E4-B864-B94A-8ADA-8F73E8184CB4}" presName="sp" presStyleCnt="0"/>
      <dgm:spPr/>
    </dgm:pt>
    <dgm:pt modelId="{8D913B37-CC82-EC46-9CA7-5743C0B214DB}" type="pres">
      <dgm:prSet presAssocID="{C0B292C6-D54C-3A4C-92CB-DAE2120AC75B}" presName="composite" presStyleCnt="0"/>
      <dgm:spPr/>
    </dgm:pt>
    <dgm:pt modelId="{6630A0C0-ADA7-FB44-9F6E-6EA37753324E}" type="pres">
      <dgm:prSet presAssocID="{C0B292C6-D54C-3A4C-92CB-DAE2120AC75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573F6DF-1C47-B84D-91A7-01EEDB569961}" type="pres">
      <dgm:prSet presAssocID="{C0B292C6-D54C-3A4C-92CB-DAE2120AC75B}" presName="descendantText" presStyleLbl="alignAcc1" presStyleIdx="2" presStyleCnt="5">
        <dgm:presLayoutVars>
          <dgm:bulletEnabled val="1"/>
        </dgm:presLayoutVars>
      </dgm:prSet>
      <dgm:spPr/>
    </dgm:pt>
    <dgm:pt modelId="{778762D3-8C43-194C-A4E8-525913A08106}" type="pres">
      <dgm:prSet presAssocID="{6581669C-C58C-7E45-A8DE-C3EEC9F9D3B0}" presName="sp" presStyleCnt="0"/>
      <dgm:spPr/>
    </dgm:pt>
    <dgm:pt modelId="{EF55D16A-2878-4D45-A7A0-94556106D212}" type="pres">
      <dgm:prSet presAssocID="{862A3A97-A01C-7047-AEC4-41EC324B8A86}" presName="composite" presStyleCnt="0"/>
      <dgm:spPr/>
    </dgm:pt>
    <dgm:pt modelId="{4596BC6A-A0CF-124F-B664-9CFA45AFA7FD}" type="pres">
      <dgm:prSet presAssocID="{862A3A97-A01C-7047-AEC4-41EC324B8A86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8C307CF3-7F32-5440-B132-DAE96AB1BD5F}" type="pres">
      <dgm:prSet presAssocID="{862A3A97-A01C-7047-AEC4-41EC324B8A86}" presName="descendantText" presStyleLbl="alignAcc1" presStyleIdx="3" presStyleCnt="5">
        <dgm:presLayoutVars>
          <dgm:bulletEnabled val="1"/>
        </dgm:presLayoutVars>
      </dgm:prSet>
      <dgm:spPr/>
    </dgm:pt>
    <dgm:pt modelId="{446E725B-FA2E-744E-BBEB-3C40F9A44E44}" type="pres">
      <dgm:prSet presAssocID="{1B02959A-BF58-C54F-80B6-39B846CF7CC9}" presName="sp" presStyleCnt="0"/>
      <dgm:spPr/>
    </dgm:pt>
    <dgm:pt modelId="{4FCA90B2-9EB1-AE4B-A4E1-2A13E7F2EC69}" type="pres">
      <dgm:prSet presAssocID="{BE740A3F-E048-AD40-B3C4-59F94C6C0459}" presName="composite" presStyleCnt="0"/>
      <dgm:spPr/>
    </dgm:pt>
    <dgm:pt modelId="{19106CFF-8BC1-9B4D-B81F-5F65A3F5B87D}" type="pres">
      <dgm:prSet presAssocID="{BE740A3F-E048-AD40-B3C4-59F94C6C0459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B6A629F-2AD9-BB40-BA37-3CB235F7280E}" type="pres">
      <dgm:prSet presAssocID="{BE740A3F-E048-AD40-B3C4-59F94C6C0459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3570B17-E8C2-1547-A74A-5650E921AF24}" type="presOf" srcId="{72C9D084-E75D-A24C-95B1-2076D1353447}" destId="{1C4A718E-9DFC-C045-95DB-E9F131B124DD}" srcOrd="0" destOrd="0" presId="urn:microsoft.com/office/officeart/2005/8/layout/chevron2"/>
    <dgm:cxn modelId="{ABCFF31D-A919-C94A-B1BC-9CB6862D21AF}" type="presOf" srcId="{F4155328-1C78-1E49-89E0-78C6F6FF3FBC}" destId="{BB2EF50B-CBDE-4046-A6ED-67D2DD46B61B}" srcOrd="0" destOrd="0" presId="urn:microsoft.com/office/officeart/2005/8/layout/chevron2"/>
    <dgm:cxn modelId="{9C154C21-110E-F547-9610-00EF01EE1575}" type="presOf" srcId="{18C3DD70-B87F-3740-86A0-2530FBAE517A}" destId="{0573F6DF-1C47-B84D-91A7-01EEDB569961}" srcOrd="0" destOrd="3" presId="urn:microsoft.com/office/officeart/2005/8/layout/chevron2"/>
    <dgm:cxn modelId="{3243F426-8C60-1742-8F5E-03556D40DA1F}" srcId="{A9EA6972-208B-4A46-8A65-823FF2E1FB5A}" destId="{20B8EB1B-151A-7241-82D5-E71A8DCF51A5}" srcOrd="0" destOrd="0" parTransId="{D55561C7-9FE8-FB48-AE64-0D5ABE783CA9}" sibTransId="{0920F925-A0A3-EB4A-A2B5-03CEC89C1F25}"/>
    <dgm:cxn modelId="{4F46A429-B08C-F442-83D6-F96071A054DA}" type="presOf" srcId="{B1CEC798-D8AB-6C49-8F34-0EBB98BF484A}" destId="{3B6A629F-2AD9-BB40-BA37-3CB235F7280E}" srcOrd="0" destOrd="1" presId="urn:microsoft.com/office/officeart/2005/8/layout/chevron2"/>
    <dgm:cxn modelId="{1D48BB31-A906-8F4E-B6C5-4618BC754C96}" srcId="{BE740A3F-E048-AD40-B3C4-59F94C6C0459}" destId="{92BB7793-1FB1-3E4A-B124-12247C1FEC83}" srcOrd="0" destOrd="0" parTransId="{75BBA5C7-086F-B34C-9368-A175C07083C0}" sibTransId="{D73A1D64-96B3-744D-B950-E4B11A2BDA98}"/>
    <dgm:cxn modelId="{80F1D932-9D56-5546-8CAC-EA5E06A68A05}" type="presOf" srcId="{ECDB7304-C8F7-704F-BA81-D6771911088A}" destId="{BB2EF50B-CBDE-4046-A6ED-67D2DD46B61B}" srcOrd="0" destOrd="1" presId="urn:microsoft.com/office/officeart/2005/8/layout/chevron2"/>
    <dgm:cxn modelId="{99036134-2798-3D47-ABA8-2667CA772447}" type="presOf" srcId="{BE740A3F-E048-AD40-B3C4-59F94C6C0459}" destId="{19106CFF-8BC1-9B4D-B81F-5F65A3F5B87D}" srcOrd="0" destOrd="0" presId="urn:microsoft.com/office/officeart/2005/8/layout/chevron2"/>
    <dgm:cxn modelId="{053DAF34-A976-1D44-988A-ACF421F9DDC4}" type="presOf" srcId="{265D929C-6AA9-7C46-B503-A7437274C910}" destId="{3B6A629F-2AD9-BB40-BA37-3CB235F7280E}" srcOrd="0" destOrd="2" presId="urn:microsoft.com/office/officeart/2005/8/layout/chevron2"/>
    <dgm:cxn modelId="{DF616F37-F712-1C4B-87CF-52537616341E}" srcId="{A9EA6972-208B-4A46-8A65-823FF2E1FB5A}" destId="{B324B886-1F60-D64C-A43D-B082C5BB13DE}" srcOrd="1" destOrd="0" parTransId="{35C6C18E-FD30-734F-A56B-4BD96A0A54F8}" sibTransId="{A379B4BC-B4FD-AB40-9F41-8683E9E9AF2F}"/>
    <dgm:cxn modelId="{D2EF1941-B828-484F-A629-EAC0AEAC0DF8}" type="presOf" srcId="{C0B292C6-D54C-3A4C-92CB-DAE2120AC75B}" destId="{6630A0C0-ADA7-FB44-9F6E-6EA37753324E}" srcOrd="0" destOrd="0" presId="urn:microsoft.com/office/officeart/2005/8/layout/chevron2"/>
    <dgm:cxn modelId="{9DF8FF52-9DD2-B248-AF46-582A757E18A7}" type="presOf" srcId="{0E97A965-8F89-AC4B-9922-05A73AFB3C2F}" destId="{0573F6DF-1C47-B84D-91A7-01EEDB569961}" srcOrd="0" destOrd="2" presId="urn:microsoft.com/office/officeart/2005/8/layout/chevron2"/>
    <dgm:cxn modelId="{8B1B7155-4158-6245-B715-0C06FCCD9372}" srcId="{862A3A97-A01C-7047-AEC4-41EC324B8A86}" destId="{DC906325-D22D-1E41-BF98-E3AD2CB052AC}" srcOrd="1" destOrd="0" parTransId="{4EB2FAA1-D33E-984D-9318-730B05DF744E}" sibTransId="{21E65D5D-B7FA-994A-BF7D-A56F8D455F8A}"/>
    <dgm:cxn modelId="{7A7FC358-F0CA-D947-A4A3-05ED41674F1C}" type="presOf" srcId="{862A3A97-A01C-7047-AEC4-41EC324B8A86}" destId="{4596BC6A-A0CF-124F-B664-9CFA45AFA7FD}" srcOrd="0" destOrd="0" presId="urn:microsoft.com/office/officeart/2005/8/layout/chevron2"/>
    <dgm:cxn modelId="{1C23D458-80B0-B743-86A5-415417999790}" srcId="{72C9D084-E75D-A24C-95B1-2076D1353447}" destId="{F7EF6F55-AA5F-9547-9C08-4328924C2846}" srcOrd="3" destOrd="0" parTransId="{FCB082EA-B262-4545-B5C4-198EF50F6CCC}" sibTransId="{1E6B5A55-8474-EA4E-B6CB-37A450E50B9D}"/>
    <dgm:cxn modelId="{5D997B5B-426B-C946-9B79-9D252D2143AC}" srcId="{C0B292C6-D54C-3A4C-92CB-DAE2120AC75B}" destId="{18C3DD70-B87F-3740-86A0-2530FBAE517A}" srcOrd="3" destOrd="0" parTransId="{843648F6-A6CE-6E48-98FF-DB69399F92BE}" sibTransId="{BAB0E72F-ADF8-4A43-AB1B-CA965B602AC1}"/>
    <dgm:cxn modelId="{B84F8E5D-ABD0-864E-AC38-C6B907E1E4D0}" type="presOf" srcId="{C1B9CA48-1C4F-FF49-9CAD-960C2FE190E8}" destId="{BB2EF50B-CBDE-4046-A6ED-67D2DD46B61B}" srcOrd="0" destOrd="4" presId="urn:microsoft.com/office/officeart/2005/8/layout/chevron2"/>
    <dgm:cxn modelId="{610EF660-88B0-4F4D-BD21-6574C836F5B0}" type="presOf" srcId="{3C6BF953-D3FA-3047-807E-629D5439F361}" destId="{F6380528-4B94-434F-B830-9E867787A05B}" srcOrd="0" destOrd="2" presId="urn:microsoft.com/office/officeart/2005/8/layout/chevron2"/>
    <dgm:cxn modelId="{AA7E0562-656E-B149-B307-0A97EF45484E}" srcId="{72C9D084-E75D-A24C-95B1-2076D1353447}" destId="{ECDB7304-C8F7-704F-BA81-D6771911088A}" srcOrd="1" destOrd="0" parTransId="{24A51B59-6413-5B4E-850D-41D69F0A6171}" sibTransId="{FEAD75AF-D19F-214A-BBAE-B7C89D808AFE}"/>
    <dgm:cxn modelId="{3C822862-D115-E94B-8F62-1AF39F110DC3}" srcId="{72C9D084-E75D-A24C-95B1-2076D1353447}" destId="{C1B9CA48-1C4F-FF49-9CAD-960C2FE190E8}" srcOrd="4" destOrd="0" parTransId="{CC184258-C972-6F47-9C3F-8BD17CB58608}" sibTransId="{E2B204BD-F6CF-C44E-A16B-A9640AE5797C}"/>
    <dgm:cxn modelId="{DDED1464-1AF6-B14E-B3EE-7A20BADAEE6B}" srcId="{A91AE0F2-2B13-474E-AD63-BFCFC24F59E4}" destId="{A9EA6972-208B-4A46-8A65-823FF2E1FB5A}" srcOrd="0" destOrd="0" parTransId="{A1AADBA4-A4D7-074B-9808-B722DFC15475}" sibTransId="{53985821-8794-9545-9675-51EC6049E67E}"/>
    <dgm:cxn modelId="{3DA17070-7020-1B46-8B52-3A717D00F743}" srcId="{C0B292C6-D54C-3A4C-92CB-DAE2120AC75B}" destId="{8B148BF9-0B43-5A4B-BAE5-5B020C2F9E80}" srcOrd="1" destOrd="0" parTransId="{EC792B36-2FD8-634A-8E71-7D2B117A678A}" sibTransId="{9B802702-9801-BC47-A4D6-AFE6E9F48FC9}"/>
    <dgm:cxn modelId="{0C88D371-086B-FF4C-BADA-1BB2CB81425A}" srcId="{A91AE0F2-2B13-474E-AD63-BFCFC24F59E4}" destId="{72C9D084-E75D-A24C-95B1-2076D1353447}" srcOrd="1" destOrd="0" parTransId="{11F80446-92CE-2042-9627-01B4CA131590}" sibTransId="{BE42A2E4-B864-B94A-8ADA-8F73E8184CB4}"/>
    <dgm:cxn modelId="{18DF9675-156C-F743-BB03-20784668F617}" type="presOf" srcId="{486B7EA5-257C-1240-9BF8-3D3928203370}" destId="{8C307CF3-7F32-5440-B132-DAE96AB1BD5F}" srcOrd="0" destOrd="2" presId="urn:microsoft.com/office/officeart/2005/8/layout/chevron2"/>
    <dgm:cxn modelId="{B16B7578-8ED8-0142-A7DA-DF88C50D780F}" type="presOf" srcId="{B324B886-1F60-D64C-A43D-B082C5BB13DE}" destId="{F6380528-4B94-434F-B830-9E867787A05B}" srcOrd="0" destOrd="1" presId="urn:microsoft.com/office/officeart/2005/8/layout/chevron2"/>
    <dgm:cxn modelId="{26A0DD7F-FF4B-7546-BD94-C2DD49343772}" type="presOf" srcId="{DC906325-D22D-1E41-BF98-E3AD2CB052AC}" destId="{8C307CF3-7F32-5440-B132-DAE96AB1BD5F}" srcOrd="0" destOrd="1" presId="urn:microsoft.com/office/officeart/2005/8/layout/chevron2"/>
    <dgm:cxn modelId="{7C7D6F82-2C4B-DC49-905A-1B42C28B20C9}" srcId="{72C9D084-E75D-A24C-95B1-2076D1353447}" destId="{A55FE50C-123C-E049-A44D-20E52E184D9F}" srcOrd="5" destOrd="0" parTransId="{1DA7DAA5-9358-FE4E-A1B7-0008D5E5E011}" sibTransId="{88A3AD26-FB02-2B42-B223-75C7E549CFA2}"/>
    <dgm:cxn modelId="{553CD386-867E-604C-B0F0-F50E0A643495}" type="presOf" srcId="{8B148BF9-0B43-5A4B-BAE5-5B020C2F9E80}" destId="{0573F6DF-1C47-B84D-91A7-01EEDB569961}" srcOrd="0" destOrd="1" presId="urn:microsoft.com/office/officeart/2005/8/layout/chevron2"/>
    <dgm:cxn modelId="{D7CB0587-8AA1-8C4C-8B6E-3022A53C0FA0}" srcId="{DC906325-D22D-1E41-BF98-E3AD2CB052AC}" destId="{486B7EA5-257C-1240-9BF8-3D3928203370}" srcOrd="0" destOrd="0" parTransId="{BEBC8C91-083C-E649-87D4-DD72B7136C95}" sibTransId="{FFC8229F-5801-8D42-A596-64307F2B63DA}"/>
    <dgm:cxn modelId="{2334CC8B-35BB-A343-80BE-80CDA7588A58}" type="presOf" srcId="{20B8EB1B-151A-7241-82D5-E71A8DCF51A5}" destId="{F6380528-4B94-434F-B830-9E867787A05B}" srcOrd="0" destOrd="0" presId="urn:microsoft.com/office/officeart/2005/8/layout/chevron2"/>
    <dgm:cxn modelId="{EB81CE8F-0815-7549-80EF-F75791EAE76D}" type="presOf" srcId="{A91AE0F2-2B13-474E-AD63-BFCFC24F59E4}" destId="{0CE2AC1B-D7A5-BF46-857D-A01D0D632DD3}" srcOrd="0" destOrd="0" presId="urn:microsoft.com/office/officeart/2005/8/layout/chevron2"/>
    <dgm:cxn modelId="{8B6ADD91-8489-F641-B2EF-1C5BCE661FAE}" srcId="{BE740A3F-E048-AD40-B3C4-59F94C6C0459}" destId="{B1CEC798-D8AB-6C49-8F34-0EBB98BF484A}" srcOrd="1" destOrd="0" parTransId="{64587907-4CC9-F441-A117-42DB3B83F759}" sibTransId="{71E54D8B-1946-C64E-8BC2-885F9F871611}"/>
    <dgm:cxn modelId="{ACC46993-F05B-2742-BB76-377662B3BB59}" srcId="{C0B292C6-D54C-3A4C-92CB-DAE2120AC75B}" destId="{0E97A965-8F89-AC4B-9922-05A73AFB3C2F}" srcOrd="2" destOrd="0" parTransId="{A4F84D45-1630-A94D-B6C5-D0888A795329}" sibTransId="{6557543F-E238-9340-9F6F-703CF82DF694}"/>
    <dgm:cxn modelId="{89448F93-BC73-6B41-AE71-4A5B1BD82269}" srcId="{BE740A3F-E048-AD40-B3C4-59F94C6C0459}" destId="{265D929C-6AA9-7C46-B503-A7437274C910}" srcOrd="2" destOrd="0" parTransId="{14E4F062-777B-CC4E-956E-47FBF6D1C6AA}" sibTransId="{37D53DA1-0906-354A-B6B1-6338229331DC}"/>
    <dgm:cxn modelId="{E3679595-91C6-594B-AA58-FFFD94BE15EB}" type="presOf" srcId="{F7EF6F55-AA5F-9547-9C08-4328924C2846}" destId="{BB2EF50B-CBDE-4046-A6ED-67D2DD46B61B}" srcOrd="0" destOrd="3" presId="urn:microsoft.com/office/officeart/2005/8/layout/chevron2"/>
    <dgm:cxn modelId="{09311099-7A04-BF47-B14F-37766F4EAA7B}" srcId="{A9EA6972-208B-4A46-8A65-823FF2E1FB5A}" destId="{3C6BF953-D3FA-3047-807E-629D5439F361}" srcOrd="2" destOrd="0" parTransId="{54062088-2B44-0043-A049-1E5E8B6C67F7}" sibTransId="{50CCD0BD-2F86-ED41-ACDF-87669D539180}"/>
    <dgm:cxn modelId="{B5D8EC9A-980F-5D4F-8357-EFEEB4C55B8B}" type="presOf" srcId="{A55FE50C-123C-E049-A44D-20E52E184D9F}" destId="{BB2EF50B-CBDE-4046-A6ED-67D2DD46B61B}" srcOrd="0" destOrd="5" presId="urn:microsoft.com/office/officeart/2005/8/layout/chevron2"/>
    <dgm:cxn modelId="{C93EC59F-5011-3547-9DA2-A1FA85B89039}" type="presOf" srcId="{82D6978B-C330-D548-B148-450BBFB58A87}" destId="{8C307CF3-7F32-5440-B132-DAE96AB1BD5F}" srcOrd="0" destOrd="0" presId="urn:microsoft.com/office/officeart/2005/8/layout/chevron2"/>
    <dgm:cxn modelId="{DE91BEAA-4E6E-1F41-9D04-CF09409AC7CA}" srcId="{862A3A97-A01C-7047-AEC4-41EC324B8A86}" destId="{82D6978B-C330-D548-B148-450BBFB58A87}" srcOrd="0" destOrd="0" parTransId="{38224204-2BF1-C941-9986-B9A0FDFA4B73}" sibTransId="{88154F63-EDA3-944A-AC1D-699452A47C74}"/>
    <dgm:cxn modelId="{89FACBB2-7DA0-1D43-9BD8-5E189F3C0972}" srcId="{72C9D084-E75D-A24C-95B1-2076D1353447}" destId="{6BFE4E70-86CC-C140-81B8-8239414F85C6}" srcOrd="2" destOrd="0" parTransId="{0AA7214F-5223-FC47-A966-95D1D1469014}" sibTransId="{99185B62-011D-D84D-8DA2-B3B8829D4E46}"/>
    <dgm:cxn modelId="{1138A8B7-4287-D24E-BE4A-3037B87D0E34}" srcId="{A91AE0F2-2B13-474E-AD63-BFCFC24F59E4}" destId="{C0B292C6-D54C-3A4C-92CB-DAE2120AC75B}" srcOrd="2" destOrd="0" parTransId="{32A01490-78D4-A045-8830-2FBD458D91D9}" sibTransId="{6581669C-C58C-7E45-A8DE-C3EEC9F9D3B0}"/>
    <dgm:cxn modelId="{25169EC3-388D-3147-AC2B-2D4F2618578C}" srcId="{C0B292C6-D54C-3A4C-92CB-DAE2120AC75B}" destId="{9A8B0074-3DE8-B34F-A440-9B26FFFF2B46}" srcOrd="0" destOrd="0" parTransId="{50EA0608-068F-BF40-A4DF-953EB271D5FE}" sibTransId="{B822F186-EB85-024B-A1F0-5AF9FBC0EEBA}"/>
    <dgm:cxn modelId="{DAD4ADD2-82D5-8840-85A0-69E3F085ADC8}" type="presOf" srcId="{A9EA6972-208B-4A46-8A65-823FF2E1FB5A}" destId="{08005BAB-A7AE-FE46-99EE-066AE4F934AA}" srcOrd="0" destOrd="0" presId="urn:microsoft.com/office/officeart/2005/8/layout/chevron2"/>
    <dgm:cxn modelId="{D06FABD6-97FF-314F-9653-193D55A6020A}" srcId="{A91AE0F2-2B13-474E-AD63-BFCFC24F59E4}" destId="{862A3A97-A01C-7047-AEC4-41EC324B8A86}" srcOrd="3" destOrd="0" parTransId="{51D2DAE8-9670-5346-87C0-B98930351864}" sibTransId="{1B02959A-BF58-C54F-80B6-39B846CF7CC9}"/>
    <dgm:cxn modelId="{F362A6D8-6C13-2440-9CFC-1D23C5FCE0B1}" srcId="{72C9D084-E75D-A24C-95B1-2076D1353447}" destId="{F4155328-1C78-1E49-89E0-78C6F6FF3FBC}" srcOrd="0" destOrd="0" parTransId="{E29FE9DB-65BD-EC4F-9FE0-76851F606D44}" sibTransId="{F5A9301E-28B7-8946-8C69-0374091CA5EE}"/>
    <dgm:cxn modelId="{DE67B2DC-4D6C-F744-8D42-71EBFA7B0805}" type="presOf" srcId="{6BFE4E70-86CC-C140-81B8-8239414F85C6}" destId="{BB2EF50B-CBDE-4046-A6ED-67D2DD46B61B}" srcOrd="0" destOrd="2" presId="urn:microsoft.com/office/officeart/2005/8/layout/chevron2"/>
    <dgm:cxn modelId="{8DE3D6E2-BD47-CC41-A903-A02110A3D641}" type="presOf" srcId="{92BB7793-1FB1-3E4A-B124-12247C1FEC83}" destId="{3B6A629F-2AD9-BB40-BA37-3CB235F7280E}" srcOrd="0" destOrd="0" presId="urn:microsoft.com/office/officeart/2005/8/layout/chevron2"/>
    <dgm:cxn modelId="{DDE173F2-EF57-3242-A59A-6A1304FA9128}" type="presOf" srcId="{9A8B0074-3DE8-B34F-A440-9B26FFFF2B46}" destId="{0573F6DF-1C47-B84D-91A7-01EEDB569961}" srcOrd="0" destOrd="0" presId="urn:microsoft.com/office/officeart/2005/8/layout/chevron2"/>
    <dgm:cxn modelId="{9C176EF4-0C76-6145-8972-C3A4C3669F7C}" srcId="{A91AE0F2-2B13-474E-AD63-BFCFC24F59E4}" destId="{BE740A3F-E048-AD40-B3C4-59F94C6C0459}" srcOrd="4" destOrd="0" parTransId="{4695E10C-B14B-0B40-BC52-73002ABCB4D6}" sibTransId="{850A777A-A26C-4246-B3CC-342D5008D9B5}"/>
    <dgm:cxn modelId="{AB46392B-7EB5-EF4E-83CB-3511B69CF411}" type="presParOf" srcId="{0CE2AC1B-D7A5-BF46-857D-A01D0D632DD3}" destId="{721F58BB-E1DF-9847-8915-AD2E3E0BAB91}" srcOrd="0" destOrd="0" presId="urn:microsoft.com/office/officeart/2005/8/layout/chevron2"/>
    <dgm:cxn modelId="{30A763F9-EEB0-1648-9A83-AE00ADCFC9A2}" type="presParOf" srcId="{721F58BB-E1DF-9847-8915-AD2E3E0BAB91}" destId="{08005BAB-A7AE-FE46-99EE-066AE4F934AA}" srcOrd="0" destOrd="0" presId="urn:microsoft.com/office/officeart/2005/8/layout/chevron2"/>
    <dgm:cxn modelId="{2D48CEC5-4FDB-A245-9EDC-D9A0767FCA4D}" type="presParOf" srcId="{721F58BB-E1DF-9847-8915-AD2E3E0BAB91}" destId="{F6380528-4B94-434F-B830-9E867787A05B}" srcOrd="1" destOrd="0" presId="urn:microsoft.com/office/officeart/2005/8/layout/chevron2"/>
    <dgm:cxn modelId="{D51836AA-E7F3-4D43-BB6C-C16D1C1893F5}" type="presParOf" srcId="{0CE2AC1B-D7A5-BF46-857D-A01D0D632DD3}" destId="{64B5EE5A-49F5-1945-93D9-3A683F6E72FC}" srcOrd="1" destOrd="0" presId="urn:microsoft.com/office/officeart/2005/8/layout/chevron2"/>
    <dgm:cxn modelId="{DD408BC8-E2B3-9346-9DF0-E94021912DD9}" type="presParOf" srcId="{0CE2AC1B-D7A5-BF46-857D-A01D0D632DD3}" destId="{97D91AF0-E562-0F45-B3C7-E10B7F70F79A}" srcOrd="2" destOrd="0" presId="urn:microsoft.com/office/officeart/2005/8/layout/chevron2"/>
    <dgm:cxn modelId="{AC42DDED-2D10-C04B-812B-8F17B860F478}" type="presParOf" srcId="{97D91AF0-E562-0F45-B3C7-E10B7F70F79A}" destId="{1C4A718E-9DFC-C045-95DB-E9F131B124DD}" srcOrd="0" destOrd="0" presId="urn:microsoft.com/office/officeart/2005/8/layout/chevron2"/>
    <dgm:cxn modelId="{DAC506B3-948F-2449-8C5D-5FF46B5C7317}" type="presParOf" srcId="{97D91AF0-E562-0F45-B3C7-E10B7F70F79A}" destId="{BB2EF50B-CBDE-4046-A6ED-67D2DD46B61B}" srcOrd="1" destOrd="0" presId="urn:microsoft.com/office/officeart/2005/8/layout/chevron2"/>
    <dgm:cxn modelId="{C7B06DFC-006C-3148-82C1-9098FAE326E4}" type="presParOf" srcId="{0CE2AC1B-D7A5-BF46-857D-A01D0D632DD3}" destId="{B6E9E47C-E538-0C46-ACA6-51965FDDB5E6}" srcOrd="3" destOrd="0" presId="urn:microsoft.com/office/officeart/2005/8/layout/chevron2"/>
    <dgm:cxn modelId="{EA85D410-4112-9C46-A39D-D64B76CF7E53}" type="presParOf" srcId="{0CE2AC1B-D7A5-BF46-857D-A01D0D632DD3}" destId="{8D913B37-CC82-EC46-9CA7-5743C0B214DB}" srcOrd="4" destOrd="0" presId="urn:microsoft.com/office/officeart/2005/8/layout/chevron2"/>
    <dgm:cxn modelId="{686DA0FA-2E01-824D-9F0D-488FF68280C4}" type="presParOf" srcId="{8D913B37-CC82-EC46-9CA7-5743C0B214DB}" destId="{6630A0C0-ADA7-FB44-9F6E-6EA37753324E}" srcOrd="0" destOrd="0" presId="urn:microsoft.com/office/officeart/2005/8/layout/chevron2"/>
    <dgm:cxn modelId="{3DC930E5-F646-4446-A5A5-4E8D99BA6610}" type="presParOf" srcId="{8D913B37-CC82-EC46-9CA7-5743C0B214DB}" destId="{0573F6DF-1C47-B84D-91A7-01EEDB569961}" srcOrd="1" destOrd="0" presId="urn:microsoft.com/office/officeart/2005/8/layout/chevron2"/>
    <dgm:cxn modelId="{2497E46B-2634-1E4C-89AA-8609A1A7CEFF}" type="presParOf" srcId="{0CE2AC1B-D7A5-BF46-857D-A01D0D632DD3}" destId="{778762D3-8C43-194C-A4E8-525913A08106}" srcOrd="5" destOrd="0" presId="urn:microsoft.com/office/officeart/2005/8/layout/chevron2"/>
    <dgm:cxn modelId="{9DA72856-B5E4-954C-9E90-CE8F4E0139CD}" type="presParOf" srcId="{0CE2AC1B-D7A5-BF46-857D-A01D0D632DD3}" destId="{EF55D16A-2878-4D45-A7A0-94556106D212}" srcOrd="6" destOrd="0" presId="urn:microsoft.com/office/officeart/2005/8/layout/chevron2"/>
    <dgm:cxn modelId="{D4498789-9591-714C-B442-6F988DDEC2C5}" type="presParOf" srcId="{EF55D16A-2878-4D45-A7A0-94556106D212}" destId="{4596BC6A-A0CF-124F-B664-9CFA45AFA7FD}" srcOrd="0" destOrd="0" presId="urn:microsoft.com/office/officeart/2005/8/layout/chevron2"/>
    <dgm:cxn modelId="{CD08893D-83CB-E34B-ACA8-D212A9667AB7}" type="presParOf" srcId="{EF55D16A-2878-4D45-A7A0-94556106D212}" destId="{8C307CF3-7F32-5440-B132-DAE96AB1BD5F}" srcOrd="1" destOrd="0" presId="urn:microsoft.com/office/officeart/2005/8/layout/chevron2"/>
    <dgm:cxn modelId="{1616AD27-BAE2-7F48-9961-1344B6683F58}" type="presParOf" srcId="{0CE2AC1B-D7A5-BF46-857D-A01D0D632DD3}" destId="{446E725B-FA2E-744E-BBEB-3C40F9A44E44}" srcOrd="7" destOrd="0" presId="urn:microsoft.com/office/officeart/2005/8/layout/chevron2"/>
    <dgm:cxn modelId="{38BB4280-E484-294D-9272-09DFD7000405}" type="presParOf" srcId="{0CE2AC1B-D7A5-BF46-857D-A01D0D632DD3}" destId="{4FCA90B2-9EB1-AE4B-A4E1-2A13E7F2EC69}" srcOrd="8" destOrd="0" presId="urn:microsoft.com/office/officeart/2005/8/layout/chevron2"/>
    <dgm:cxn modelId="{C585DE49-20A2-6147-88AE-84E287D55794}" type="presParOf" srcId="{4FCA90B2-9EB1-AE4B-A4E1-2A13E7F2EC69}" destId="{19106CFF-8BC1-9B4D-B81F-5F65A3F5B87D}" srcOrd="0" destOrd="0" presId="urn:microsoft.com/office/officeart/2005/8/layout/chevron2"/>
    <dgm:cxn modelId="{B642EB56-5EB2-9E4C-A2BB-D4770066414E}" type="presParOf" srcId="{4FCA90B2-9EB1-AE4B-A4E1-2A13E7F2EC69}" destId="{3B6A629F-2AD9-BB40-BA37-3CB235F728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05BAB-A7AE-FE46-99EE-066AE4F934AA}">
      <dsp:nvSpPr>
        <dsp:cNvPr id="0" name=""/>
        <dsp:cNvSpPr/>
      </dsp:nvSpPr>
      <dsp:spPr>
        <a:xfrm rot="5400000">
          <a:off x="-192825" y="194698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Pre-processing</a:t>
          </a:r>
        </a:p>
      </dsp:txBody>
      <dsp:txXfrm rot="-5400000">
        <a:off x="2" y="451799"/>
        <a:ext cx="899853" cy="385652"/>
      </dsp:txXfrm>
    </dsp:sp>
    <dsp:sp modelId="{F6380528-4B94-434F-B830-9E867787A05B}">
      <dsp:nvSpPr>
        <dsp:cNvPr id="0" name=""/>
        <dsp:cNvSpPr/>
      </dsp:nvSpPr>
      <dsp:spPr>
        <a:xfrm rot="5400000">
          <a:off x="4020813" y="-3119087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long-to-wide (OpenSWATH file to wide matrix – features in rows, samples in columns)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log-transform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Remove </a:t>
          </a:r>
          <a:r>
            <a:rPr lang="en-US" sz="700" kern="1200" dirty="0" err="1"/>
            <a:t>requants</a:t>
          </a:r>
          <a:endParaRPr lang="en-US" sz="700" kern="1200" dirty="0"/>
        </a:p>
      </dsp:txBody>
      <dsp:txXfrm rot="-5400000">
        <a:off x="899853" y="42663"/>
        <a:ext cx="7036708" cy="753998"/>
      </dsp:txXfrm>
    </dsp:sp>
    <dsp:sp modelId="{1C4A718E-9DFC-C045-95DB-E9F131B124DD}">
      <dsp:nvSpPr>
        <dsp:cNvPr id="0" name=""/>
        <dsp:cNvSpPr/>
      </dsp:nvSpPr>
      <dsp:spPr>
        <a:xfrm rot="5400000">
          <a:off x="-192825" y="1364854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rough first idea</a:t>
          </a:r>
        </a:p>
      </dsp:txBody>
      <dsp:txXfrm rot="-5400000">
        <a:off x="2" y="1621955"/>
        <a:ext cx="899853" cy="385652"/>
      </dsp:txXfrm>
    </dsp:sp>
    <dsp:sp modelId="{BB2EF50B-CBDE-4046-A6ED-67D2DD46B61B}">
      <dsp:nvSpPr>
        <dsp:cNvPr id="0" name=""/>
        <dsp:cNvSpPr/>
      </dsp:nvSpPr>
      <dsp:spPr>
        <a:xfrm rot="5400000">
          <a:off x="4020813" y="-1948930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Average Intensity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/>
            <a:t>boxplots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hierarchica</a:t>
          </a:r>
          <a:r>
            <a:rPr lang="en-US" sz="700" kern="1200" dirty="0"/>
            <a:t> clustering of peptides labelled with all covariates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heatmap (for this, it’s a good idea to substitute </a:t>
          </a:r>
          <a:r>
            <a:rPr lang="en-US" sz="700" kern="1200" dirty="0" err="1"/>
            <a:t>requants</a:t>
          </a:r>
          <a:r>
            <a:rPr lang="en-US" sz="700" kern="1200" dirty="0"/>
            <a:t> (now NAs with numeric value different from the initial)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iRT</a:t>
          </a:r>
          <a:r>
            <a:rPr lang="en-US" sz="700" kern="1200" dirty="0"/>
            <a:t> peptides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replicate diagnostics</a:t>
          </a:r>
        </a:p>
      </dsp:txBody>
      <dsp:txXfrm rot="-5400000">
        <a:off x="899853" y="1212820"/>
        <a:ext cx="7036708" cy="753998"/>
      </dsp:txXfrm>
    </dsp:sp>
    <dsp:sp modelId="{6630A0C0-ADA7-FB44-9F6E-6EA37753324E}">
      <dsp:nvSpPr>
        <dsp:cNvPr id="0" name=""/>
        <dsp:cNvSpPr/>
      </dsp:nvSpPr>
      <dsp:spPr>
        <a:xfrm rot="5400000">
          <a:off x="-192825" y="2535011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dig deeper</a:t>
          </a:r>
        </a:p>
      </dsp:txBody>
      <dsp:txXfrm rot="-5400000">
        <a:off x="2" y="2792112"/>
        <a:ext cx="899853" cy="385652"/>
      </dsp:txXfrm>
    </dsp:sp>
    <dsp:sp modelId="{0573F6DF-1C47-B84D-91A7-01EEDB569961}">
      <dsp:nvSpPr>
        <dsp:cNvPr id="0" name=""/>
        <dsp:cNvSpPr/>
      </dsp:nvSpPr>
      <dsp:spPr>
        <a:xfrm rot="5400000">
          <a:off x="4020813" y="-778774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PCA – color by biological and technical covariates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 quantify the effects with PVCA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Bovine (Spike-ins)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random proteins</a:t>
          </a:r>
        </a:p>
      </dsp:txBody>
      <dsp:txXfrm rot="-5400000">
        <a:off x="899853" y="2382976"/>
        <a:ext cx="7036708" cy="753998"/>
      </dsp:txXfrm>
    </dsp:sp>
    <dsp:sp modelId="{4596BC6A-A0CF-124F-B664-9CFA45AFA7FD}">
      <dsp:nvSpPr>
        <dsp:cNvPr id="0" name=""/>
        <dsp:cNvSpPr/>
      </dsp:nvSpPr>
      <dsp:spPr>
        <a:xfrm rot="5400000">
          <a:off x="-192825" y="3705167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Correct</a:t>
          </a:r>
        </a:p>
      </dsp:txBody>
      <dsp:txXfrm rot="-5400000">
        <a:off x="2" y="3962268"/>
        <a:ext cx="899853" cy="385652"/>
      </dsp:txXfrm>
    </dsp:sp>
    <dsp:sp modelId="{8C307CF3-7F32-5440-B132-DAE96AB1BD5F}">
      <dsp:nvSpPr>
        <dsp:cNvPr id="0" name=""/>
        <dsp:cNvSpPr/>
      </dsp:nvSpPr>
      <dsp:spPr>
        <a:xfrm rot="5400000">
          <a:off x="4020813" y="391381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quantile normalization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non-linear + </a:t>
          </a:r>
          <a:r>
            <a:rPr lang="en-US" sz="700" kern="1200" dirty="0" err="1"/>
            <a:t>ComBat</a:t>
          </a:r>
          <a:r>
            <a:rPr lang="en-US" sz="700" kern="1200" dirty="0"/>
            <a:t> / </a:t>
          </a:r>
          <a:r>
            <a:rPr lang="en-US" sz="700" kern="1200" dirty="0" err="1"/>
            <a:t>ComBat</a:t>
          </a:r>
          <a:endParaRPr lang="en-US" sz="700" kern="1200" dirty="0"/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When using </a:t>
          </a:r>
          <a:r>
            <a:rPr lang="en-US" sz="700" kern="1200" dirty="0" err="1"/>
            <a:t>ComBat</a:t>
          </a:r>
          <a:r>
            <a:rPr lang="en-US" sz="700" kern="1200" dirty="0"/>
            <a:t>, make sure you remove the peptides missing in the whole batch</a:t>
          </a:r>
        </a:p>
      </dsp:txBody>
      <dsp:txXfrm rot="-5400000">
        <a:off x="899853" y="3553131"/>
        <a:ext cx="7036708" cy="753998"/>
      </dsp:txXfrm>
    </dsp:sp>
    <dsp:sp modelId="{19106CFF-8BC1-9B4D-B81F-5F65A3F5B87D}">
      <dsp:nvSpPr>
        <dsp:cNvPr id="0" name=""/>
        <dsp:cNvSpPr/>
      </dsp:nvSpPr>
      <dsp:spPr>
        <a:xfrm rot="5400000">
          <a:off x="-192825" y="4875323"/>
          <a:ext cx="1285505" cy="89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Run diagnostics again</a:t>
          </a:r>
        </a:p>
      </dsp:txBody>
      <dsp:txXfrm rot="-5400000">
        <a:off x="2" y="5132424"/>
        <a:ext cx="899853" cy="385652"/>
      </dsp:txXfrm>
    </dsp:sp>
    <dsp:sp modelId="{3B6A629F-2AD9-BB40-BA37-3CB235F7280E}">
      <dsp:nvSpPr>
        <dsp:cNvPr id="0" name=""/>
        <dsp:cNvSpPr/>
      </dsp:nvSpPr>
      <dsp:spPr>
        <a:xfrm rot="5400000">
          <a:off x="4020813" y="1561538"/>
          <a:ext cx="835578" cy="70774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445" rIns="4445" bIns="4445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iRT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some random protein/peptide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clustering, PCA, PVCA, </a:t>
          </a:r>
          <a:r>
            <a:rPr lang="en-US" sz="700" kern="1200" dirty="0" err="1"/>
            <a:t>tSNE</a:t>
          </a:r>
          <a:endParaRPr lang="en-US" sz="700" kern="1200" dirty="0"/>
        </a:p>
      </dsp:txBody>
      <dsp:txXfrm rot="-5400000">
        <a:off x="899853" y="4723288"/>
        <a:ext cx="7036708" cy="753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D133-57DA-3749-A499-710D0185FE3E}" type="datetimeFigureOut">
              <a:rPr lang="en-US" smtClean="0"/>
              <a:t>4/27/18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B79236-A121-DE4A-985B-D6B5E3D5A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363146"/>
              </p:ext>
            </p:extLst>
          </p:nvPr>
        </p:nvGraphicFramePr>
        <p:xfrm>
          <a:off x="788276" y="641131"/>
          <a:ext cx="7977352" cy="596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615893"/>
      </p:ext>
    </p:extLst>
  </p:cSld>
  <p:clrMapOvr>
    <a:masterClrMapping/>
  </p:clrMapOvr>
</p:sld>
</file>

<file path=ppt/theme/theme1.xml><?xml version="1.0" encoding="utf-8"?>
<a:theme xmlns:a="http://schemas.openxmlformats.org/drawingml/2006/main" name="4_3_default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_3_default_theme" id="{C612A311-B060-EC44-9C9D-A6E5F508DF26}" vid="{CD395795-117A-7440-9D41-07B2B86D67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4_3_default_theme</Template>
  <TotalTime>55</TotalTime>
  <Words>122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4_3_default_theme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Ch</dc:creator>
  <cp:lastModifiedBy>Jelena Ch</cp:lastModifiedBy>
  <cp:revision>5</cp:revision>
  <dcterms:created xsi:type="dcterms:W3CDTF">2018-04-24T15:48:12Z</dcterms:created>
  <dcterms:modified xsi:type="dcterms:W3CDTF">2018-04-27T08:44:56Z</dcterms:modified>
</cp:coreProperties>
</file>