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 showGuides="1">
      <p:cViewPr>
        <p:scale>
          <a:sx n="84" d="100"/>
          <a:sy n="84" d="100"/>
        </p:scale>
        <p:origin x="583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89954-0173-4B1F-AEAE-D200A03527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EB018-B3FF-4C65-8DC7-CCB53FCAB0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EF0C0-713B-4278-BB92-54C6C44B1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2FE2E-3E76-407B-9AA9-E94E831FDA52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2C4B9-2404-4C0C-8E5A-47DBFCD5A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0CFAA-4D76-493D-AB0C-CE7D3ED08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25D4-5CA9-4B38-AA94-880141E99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47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56F03-8586-4008-8004-F011FC644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67F61-EBED-479C-8D34-4655C4BAB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1D8CB-B5D2-4918-B55E-1543A4C0F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2FE2E-3E76-407B-9AA9-E94E831FDA52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1F2F8-6943-412A-B425-C1DDD0BB8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EE34B-2A43-4978-9673-61D688498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25D4-5CA9-4B38-AA94-880141E99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7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A3838F-CD9E-4B5A-A9A4-9EF396039C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9994A5-7F8E-4C19-9D04-CB9979CE2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B156C-DC5E-4114-B774-2B4937D3B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2FE2E-3E76-407B-9AA9-E94E831FDA52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E761E-E258-4E00-BCE1-325A20EB2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62E9E-C668-4A0D-8A6E-210483053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25D4-5CA9-4B38-AA94-880141E99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511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56E40-474D-43A9-A23C-37857F9A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13EE-B22E-4148-9652-39717E8B8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2B925-8562-4BB5-B506-BB3CB1B36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2FE2E-3E76-407B-9AA9-E94E831FDA52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DA2FF-DF9D-43CF-840F-AC04C7FCB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01D2A-0DA9-4310-ABC6-24690242A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25D4-5CA9-4B38-AA94-880141E99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7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7C41D-B734-46C8-AAD0-ED46DB2E0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811C0-65A2-45D1-9AF8-F4E26CDA9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D084E-7DD4-42A4-B1BD-621907115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2FE2E-3E76-407B-9AA9-E94E831FDA52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56593-D3F8-45CA-AFEB-1E96B0C72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B4BEB-8BAA-4F36-A44B-8302CE1CD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25D4-5CA9-4B38-AA94-880141E99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352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5661A-6205-43EB-8EFC-CD3D2F7BB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50B67-EA79-44EF-92C4-D1EA7D50EF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ACFB8E-9D9A-4B4D-8E0B-242900EAD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12559-6474-432C-85A7-08D15524C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2FE2E-3E76-407B-9AA9-E94E831FDA52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ACC183-98CC-4F93-8D6A-AFA07374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66866-8D6E-4076-970F-879B5494F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25D4-5CA9-4B38-AA94-880141E99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331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CE1EA-1BB6-4383-9E03-E86C6EFDA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9D8D1-DB31-4043-9DCC-13C13725B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7D3E8-377D-4E16-977A-6B92245F1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3462F9-1340-4B66-AAB7-98649B1247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18CC0B-521C-4CEE-83C7-28F865D7A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B2FDCA-D7D2-4CBD-8B19-ACF10ABA3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2FE2E-3E76-407B-9AA9-E94E831FDA52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D1F05B-DE8E-46E6-8E68-9DF28639D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FC168A-AFB0-4AD7-9AAE-BD41111EA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25D4-5CA9-4B38-AA94-880141E99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73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02196-B7F3-41E3-9C9A-57DF79B21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76BD59-26D9-4DEB-92BF-2BEE1D727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2FE2E-3E76-407B-9AA9-E94E831FDA52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81088-09D6-4D0D-A958-C753B839E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4D43C6-73CF-4DCC-A94E-C4BA739EA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25D4-5CA9-4B38-AA94-880141E99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770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0CAAE6-3ED6-4AFC-80DA-525AB92E0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2FE2E-3E76-407B-9AA9-E94E831FDA52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0B5EE0-3AD6-49DA-9077-A43F843F2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48265-770E-4240-BF99-F51CD9E47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25D4-5CA9-4B38-AA94-880141E99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566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568D7-A045-49D3-8126-8F8894A0E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2DDE6-29B2-471E-B669-24A43D9D0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78FA79-AD4E-4536-8C9B-A3FEA4BE3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D5B19-A9AB-4E2B-9380-E6A3639F4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2FE2E-3E76-407B-9AA9-E94E831FDA52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26F660-9E81-48FB-ADC6-79F178CAB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AD2D96-C7F9-482B-831E-DA498635A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25D4-5CA9-4B38-AA94-880141E99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386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598D5-71D3-4F03-A3AA-3DD59B0E1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C81E44-74B9-48CE-9860-6DB7719262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F657B1-B387-4186-AC84-CFA9F5258E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78FC7-2828-470F-86DD-B7F1070B3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2FE2E-3E76-407B-9AA9-E94E831FDA52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95D26B-BDC8-4C98-8EB6-24D415DD4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31FE1-1B94-4566-A19C-22A46D50E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25D4-5CA9-4B38-AA94-880141E99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1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0B9C34-AD60-4F49-AB42-D2813F015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0A31F-4DEF-463A-8E11-695F8B6B7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07ED2-1E5C-446F-8B5D-40CDAB0B0E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2FE2E-3E76-407B-9AA9-E94E831FDA52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39A3C-C184-4C33-8A38-BF8A319445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6F0F3-3876-4F2F-87DE-F582027746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F25D4-5CA9-4B38-AA94-880141E99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865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D05B45-3C04-420E-B4A3-50BEFE399FAB}"/>
              </a:ext>
            </a:extLst>
          </p:cNvPr>
          <p:cNvSpPr/>
          <p:nvPr/>
        </p:nvSpPr>
        <p:spPr>
          <a:xfrm>
            <a:off x="4299333" y="948517"/>
            <a:ext cx="1600200" cy="2345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363076-E321-4401-8AE8-2F5AEC4BC80A}"/>
              </a:ext>
            </a:extLst>
          </p:cNvPr>
          <p:cNvSpPr txBox="1"/>
          <p:nvPr/>
        </p:nvSpPr>
        <p:spPr>
          <a:xfrm>
            <a:off x="4534234" y="1225516"/>
            <a:ext cx="1087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= Activity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842C37-543D-4102-9373-7C9FCDA9BB21}"/>
              </a:ext>
            </a:extLst>
          </p:cNvPr>
          <p:cNvSpPr txBox="1"/>
          <p:nvPr/>
        </p:nvSpPr>
        <p:spPr>
          <a:xfrm>
            <a:off x="4604574" y="318036"/>
            <a:ext cx="1306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ndara" panose="020E0502030303020204" pitchFamily="34" charset="0"/>
              </a:rPr>
              <a:t>Day 10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DBC7F22-B342-4B7F-AD16-7033BAA98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87604" y="1735096"/>
            <a:ext cx="1786628" cy="1159741"/>
          </a:xfrm>
          <a:prstGeom prst="rect">
            <a:avLst/>
          </a:prstGeom>
          <a:effectLst>
            <a:outerShdw blurRad="25400" algn="ctr" rotWithShape="0">
              <a:srgbClr val="000000"/>
            </a:outerShdw>
            <a:reflection endPos="0" dist="50800" dir="5400000" sy="-100000" algn="bl" rotWithShape="0"/>
          </a:effectLst>
        </p:spPr>
      </p:pic>
      <p:sp>
        <p:nvSpPr>
          <p:cNvPr id="8" name="Donut 24">
            <a:extLst>
              <a:ext uri="{FF2B5EF4-FFF2-40B4-BE49-F238E27FC236}">
                <a16:creationId xmlns:a16="http://schemas.microsoft.com/office/drawing/2014/main" id="{9EA50221-E6E9-4D75-A895-29BEE6085A82}"/>
              </a:ext>
            </a:extLst>
          </p:cNvPr>
          <p:cNvSpPr/>
          <p:nvPr/>
        </p:nvSpPr>
        <p:spPr>
          <a:xfrm>
            <a:off x="233010" y="1555872"/>
            <a:ext cx="4078726" cy="4141453"/>
          </a:xfrm>
          <a:prstGeom prst="donut">
            <a:avLst>
              <a:gd name="adj" fmla="val 662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402DDB-9A68-4D44-ADBF-1C3D264981FD}"/>
              </a:ext>
            </a:extLst>
          </p:cNvPr>
          <p:cNvSpPr txBox="1"/>
          <p:nvPr/>
        </p:nvSpPr>
        <p:spPr>
          <a:xfrm>
            <a:off x="1949897" y="1510447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24/0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27B4F6-9339-4E31-BDD3-BF7898B80A8E}"/>
              </a:ext>
            </a:extLst>
          </p:cNvPr>
          <p:cNvSpPr txBox="1"/>
          <p:nvPr/>
        </p:nvSpPr>
        <p:spPr>
          <a:xfrm>
            <a:off x="4024921" y="34419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40FF9F-969F-44C8-8684-BFF7026CDEF8}"/>
              </a:ext>
            </a:extLst>
          </p:cNvPr>
          <p:cNvSpPr txBox="1"/>
          <p:nvPr/>
        </p:nvSpPr>
        <p:spPr>
          <a:xfrm>
            <a:off x="2121530" y="53816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BF86AE-41D6-4E75-A861-9E5F88B6C6CA}"/>
              </a:ext>
            </a:extLst>
          </p:cNvPr>
          <p:cNvSpPr txBox="1"/>
          <p:nvPr/>
        </p:nvSpPr>
        <p:spPr>
          <a:xfrm>
            <a:off x="167110" y="34419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1A767FE-7253-4EC3-9736-62D8C4313CF4}"/>
              </a:ext>
            </a:extLst>
          </p:cNvPr>
          <p:cNvCxnSpPr>
            <a:cxnSpLocks/>
          </p:cNvCxnSpPr>
          <p:nvPr/>
        </p:nvCxnSpPr>
        <p:spPr>
          <a:xfrm flipV="1">
            <a:off x="1949897" y="3600254"/>
            <a:ext cx="343528" cy="103842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47F18AE-7D4C-4BEA-B872-D4A792823B49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2289565" y="3606173"/>
            <a:ext cx="1022004" cy="6055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Block Arc 33">
            <a:extLst>
              <a:ext uri="{FF2B5EF4-FFF2-40B4-BE49-F238E27FC236}">
                <a16:creationId xmlns:a16="http://schemas.microsoft.com/office/drawing/2014/main" id="{78A6966F-F9A0-4805-A234-76772FED1266}"/>
              </a:ext>
            </a:extLst>
          </p:cNvPr>
          <p:cNvSpPr>
            <a:spLocks noChangeAspect="1"/>
          </p:cNvSpPr>
          <p:nvPr/>
        </p:nvSpPr>
        <p:spPr>
          <a:xfrm rot="10800000">
            <a:off x="948525" y="2272754"/>
            <a:ext cx="2651760" cy="2651760"/>
          </a:xfrm>
          <a:prstGeom prst="blockArc">
            <a:avLst>
              <a:gd name="adj1" fmla="val 12635272"/>
              <a:gd name="adj2" fmla="val 1671491"/>
              <a:gd name="adj3" fmla="val 9131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DBFCB42-1DA8-4AA0-B459-48427FB25090}"/>
              </a:ext>
            </a:extLst>
          </p:cNvPr>
          <p:cNvSpPr txBox="1"/>
          <p:nvPr/>
        </p:nvSpPr>
        <p:spPr>
          <a:xfrm>
            <a:off x="4151697" y="4709154"/>
            <a:ext cx="23706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has entrained to the two pulses as if they were the signals for dawn and dusk!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C377D7E-E8FC-42AF-B387-E22D309F73D4}"/>
              </a:ext>
            </a:extLst>
          </p:cNvPr>
          <p:cNvGrpSpPr/>
          <p:nvPr/>
        </p:nvGrpSpPr>
        <p:grpSpPr>
          <a:xfrm>
            <a:off x="6522363" y="847829"/>
            <a:ext cx="5669637" cy="3156110"/>
            <a:chOff x="6522363" y="847829"/>
            <a:chExt cx="5669637" cy="3156110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65E14B0C-6992-4DA2-9ABF-FF1BE8DDFBC5}"/>
                </a:ext>
              </a:extLst>
            </p:cNvPr>
            <p:cNvSpPr/>
            <p:nvPr/>
          </p:nvSpPr>
          <p:spPr>
            <a:xfrm>
              <a:off x="6759250" y="1457645"/>
              <a:ext cx="5199740" cy="22503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B9BF71B-B5A5-4761-BFC9-1403A5E2D58C}"/>
                </a:ext>
              </a:extLst>
            </p:cNvPr>
            <p:cNvSpPr/>
            <p:nvPr/>
          </p:nvSpPr>
          <p:spPr>
            <a:xfrm>
              <a:off x="6758172" y="1185162"/>
              <a:ext cx="5199740" cy="27432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2423E4C-0F22-452D-8E93-456EF0DE561F}"/>
                </a:ext>
              </a:extLst>
            </p:cNvPr>
            <p:cNvSpPr txBox="1"/>
            <p:nvPr/>
          </p:nvSpPr>
          <p:spPr>
            <a:xfrm>
              <a:off x="6522363" y="847829"/>
              <a:ext cx="1026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DD</a:t>
              </a: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89F358E7-50B3-4014-9B58-AE1302D75014}"/>
                </a:ext>
              </a:extLst>
            </p:cNvPr>
            <p:cNvGrpSpPr/>
            <p:nvPr/>
          </p:nvGrpSpPr>
          <p:grpSpPr>
            <a:xfrm>
              <a:off x="10985461" y="1483243"/>
              <a:ext cx="438589" cy="780676"/>
              <a:chOff x="6758734" y="1481925"/>
              <a:chExt cx="438589" cy="780676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4650CC7A-71F6-4526-B04B-8AAFDB256913}"/>
                  </a:ext>
                </a:extLst>
              </p:cNvPr>
              <p:cNvSpPr/>
              <p:nvPr/>
            </p:nvSpPr>
            <p:spPr>
              <a:xfrm>
                <a:off x="6758735" y="1481925"/>
                <a:ext cx="438588" cy="19522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C8AB1FA2-AFE0-410C-A3C1-A57F671DAEAA}"/>
                  </a:ext>
                </a:extLst>
              </p:cNvPr>
              <p:cNvSpPr/>
              <p:nvPr/>
            </p:nvSpPr>
            <p:spPr>
              <a:xfrm>
                <a:off x="6758735" y="1676799"/>
                <a:ext cx="327576" cy="19522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A6AE2C6B-E211-451E-A00A-865EB76BBA0D}"/>
                  </a:ext>
                </a:extLst>
              </p:cNvPr>
              <p:cNvSpPr/>
              <p:nvPr/>
            </p:nvSpPr>
            <p:spPr>
              <a:xfrm>
                <a:off x="6758735" y="1871959"/>
                <a:ext cx="214472" cy="19522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653EBC07-7DB3-4345-8E64-03E16873FF48}"/>
                  </a:ext>
                </a:extLst>
              </p:cNvPr>
              <p:cNvSpPr/>
              <p:nvPr/>
            </p:nvSpPr>
            <p:spPr>
              <a:xfrm>
                <a:off x="6758734" y="2067376"/>
                <a:ext cx="112091" cy="19522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C33E102A-3B4B-4F4B-B8E0-EE3F37774491}"/>
                </a:ext>
              </a:extLst>
            </p:cNvPr>
            <p:cNvSpPr/>
            <p:nvPr/>
          </p:nvSpPr>
          <p:spPr>
            <a:xfrm>
              <a:off x="8726684" y="1684554"/>
              <a:ext cx="2255413" cy="19522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7860342D-E1DE-4E01-9A20-B1C75709853F}"/>
                </a:ext>
              </a:extLst>
            </p:cNvPr>
            <p:cNvSpPr/>
            <p:nvPr/>
          </p:nvSpPr>
          <p:spPr>
            <a:xfrm>
              <a:off x="8613579" y="1885865"/>
              <a:ext cx="2368518" cy="19522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C1D2774D-697E-4E6D-8D3F-8B6D0091A4FE}"/>
                </a:ext>
              </a:extLst>
            </p:cNvPr>
            <p:cNvSpPr/>
            <p:nvPr/>
          </p:nvSpPr>
          <p:spPr>
            <a:xfrm>
              <a:off x="8502566" y="2068629"/>
              <a:ext cx="2479531" cy="19522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F4A2292-F31A-459A-ACF2-F9CA19F1421A}"/>
                </a:ext>
              </a:extLst>
            </p:cNvPr>
            <p:cNvSpPr/>
            <p:nvPr/>
          </p:nvSpPr>
          <p:spPr>
            <a:xfrm>
              <a:off x="8391554" y="2276026"/>
              <a:ext cx="2590543" cy="19522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8805B7B-F6CA-4E5D-9029-51D9A02DF434}"/>
                </a:ext>
              </a:extLst>
            </p:cNvPr>
            <p:cNvSpPr/>
            <p:nvPr/>
          </p:nvSpPr>
          <p:spPr>
            <a:xfrm>
              <a:off x="8841061" y="1483243"/>
              <a:ext cx="2144401" cy="19522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7F3BDD4-32E6-4E98-AF87-17EEC72FF5CA}"/>
                </a:ext>
              </a:extLst>
            </p:cNvPr>
            <p:cNvSpPr/>
            <p:nvPr/>
          </p:nvSpPr>
          <p:spPr>
            <a:xfrm>
              <a:off x="8149978" y="2271410"/>
              <a:ext cx="184150" cy="19885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18C079B9-6B10-482D-9B2E-DA6110261DD5}"/>
                </a:ext>
              </a:extLst>
            </p:cNvPr>
            <p:cNvSpPr/>
            <p:nvPr/>
          </p:nvSpPr>
          <p:spPr>
            <a:xfrm>
              <a:off x="8391554" y="2474881"/>
              <a:ext cx="2590543" cy="19522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1E08B33-D2AA-43A2-A0B4-937F0FE40D19}"/>
                </a:ext>
              </a:extLst>
            </p:cNvPr>
            <p:cNvSpPr/>
            <p:nvPr/>
          </p:nvSpPr>
          <p:spPr>
            <a:xfrm>
              <a:off x="8149978" y="2474881"/>
              <a:ext cx="184150" cy="19885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F44A9E3-8D29-4BDB-A423-BD94AF3B14AF}"/>
                </a:ext>
              </a:extLst>
            </p:cNvPr>
            <p:cNvSpPr/>
            <p:nvPr/>
          </p:nvSpPr>
          <p:spPr>
            <a:xfrm>
              <a:off x="11043077" y="2474881"/>
              <a:ext cx="184150" cy="19885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6CB9B629-2E26-4CCF-8324-09B3EDD14A98}"/>
                </a:ext>
              </a:extLst>
            </p:cNvPr>
            <p:cNvSpPr/>
            <p:nvPr/>
          </p:nvSpPr>
          <p:spPr>
            <a:xfrm>
              <a:off x="11043077" y="2269339"/>
              <a:ext cx="184150" cy="19885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350CF816-7244-4B2D-A9F2-DC8A8872F5E2}"/>
                </a:ext>
              </a:extLst>
            </p:cNvPr>
            <p:cNvSpPr/>
            <p:nvPr/>
          </p:nvSpPr>
          <p:spPr>
            <a:xfrm>
              <a:off x="8391552" y="2685258"/>
              <a:ext cx="2590543" cy="19522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276F8F79-4EE7-433F-9353-9456A24B323A}"/>
                </a:ext>
              </a:extLst>
            </p:cNvPr>
            <p:cNvSpPr/>
            <p:nvPr/>
          </p:nvSpPr>
          <p:spPr>
            <a:xfrm>
              <a:off x="8149978" y="2681628"/>
              <a:ext cx="184150" cy="19885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818509C4-6F92-43EF-A12E-A54E23E60B19}"/>
                </a:ext>
              </a:extLst>
            </p:cNvPr>
            <p:cNvSpPr/>
            <p:nvPr/>
          </p:nvSpPr>
          <p:spPr>
            <a:xfrm>
              <a:off x="11043077" y="2681628"/>
              <a:ext cx="184150" cy="19885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41F75D0-2FB2-49CE-BB1E-E0ACE2B87ECE}"/>
                </a:ext>
              </a:extLst>
            </p:cNvPr>
            <p:cNvSpPr/>
            <p:nvPr/>
          </p:nvSpPr>
          <p:spPr>
            <a:xfrm>
              <a:off x="8391553" y="2890404"/>
              <a:ext cx="2590543" cy="19522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F12570A2-4A6E-4465-897A-1E08F45246A3}"/>
                </a:ext>
              </a:extLst>
            </p:cNvPr>
            <p:cNvSpPr/>
            <p:nvPr/>
          </p:nvSpPr>
          <p:spPr>
            <a:xfrm>
              <a:off x="11041506" y="2888588"/>
              <a:ext cx="184150" cy="19885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EFAFA5F-28E0-40C3-830A-756881CC4C4B}"/>
                </a:ext>
              </a:extLst>
            </p:cNvPr>
            <p:cNvSpPr/>
            <p:nvPr/>
          </p:nvSpPr>
          <p:spPr>
            <a:xfrm>
              <a:off x="8149978" y="2888587"/>
              <a:ext cx="184150" cy="19885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F3331C9-97A2-4901-A67F-3F4E2BC69244}"/>
                </a:ext>
              </a:extLst>
            </p:cNvPr>
            <p:cNvSpPr/>
            <p:nvPr/>
          </p:nvSpPr>
          <p:spPr>
            <a:xfrm>
              <a:off x="8391552" y="3094408"/>
              <a:ext cx="2590543" cy="19522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E22ED2E6-B35E-4076-9F63-90A68D0DC511}"/>
                </a:ext>
              </a:extLst>
            </p:cNvPr>
            <p:cNvSpPr/>
            <p:nvPr/>
          </p:nvSpPr>
          <p:spPr>
            <a:xfrm>
              <a:off x="8150708" y="3094408"/>
              <a:ext cx="184150" cy="19885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20DDCF3-CEBA-4EF5-9629-E89F3CB1F5FB}"/>
                </a:ext>
              </a:extLst>
            </p:cNvPr>
            <p:cNvSpPr/>
            <p:nvPr/>
          </p:nvSpPr>
          <p:spPr>
            <a:xfrm>
              <a:off x="11041506" y="3099550"/>
              <a:ext cx="184150" cy="19885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6D9B0BE-5ACF-4E35-8E39-9BE650ADAF65}"/>
                </a:ext>
              </a:extLst>
            </p:cNvPr>
            <p:cNvSpPr/>
            <p:nvPr/>
          </p:nvSpPr>
          <p:spPr>
            <a:xfrm>
              <a:off x="8391552" y="3300083"/>
              <a:ext cx="2590543" cy="19522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622FE74-7F93-4446-BEDD-230152C0607A}"/>
                </a:ext>
              </a:extLst>
            </p:cNvPr>
            <p:cNvSpPr/>
            <p:nvPr/>
          </p:nvSpPr>
          <p:spPr>
            <a:xfrm>
              <a:off x="11041506" y="3310512"/>
              <a:ext cx="184150" cy="19885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A26784E-5A04-4B6E-BA0B-4EB92A25F7CA}"/>
                </a:ext>
              </a:extLst>
            </p:cNvPr>
            <p:cNvSpPr/>
            <p:nvPr/>
          </p:nvSpPr>
          <p:spPr>
            <a:xfrm>
              <a:off x="8152957" y="3305771"/>
              <a:ext cx="184150" cy="19885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4D9004A1-45F8-435B-AB5E-55C22936F033}"/>
                </a:ext>
              </a:extLst>
            </p:cNvPr>
            <p:cNvGrpSpPr/>
            <p:nvPr/>
          </p:nvGrpSpPr>
          <p:grpSpPr>
            <a:xfrm>
              <a:off x="6652507" y="3617889"/>
              <a:ext cx="5539493" cy="386050"/>
              <a:chOff x="6652507" y="6225150"/>
              <a:chExt cx="5539493" cy="386050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B6217E7-8846-4B62-B87C-73C2413C23D2}"/>
                  </a:ext>
                </a:extLst>
              </p:cNvPr>
              <p:cNvSpPr txBox="1"/>
              <p:nvPr/>
            </p:nvSpPr>
            <p:spPr>
              <a:xfrm>
                <a:off x="6652507" y="6241868"/>
                <a:ext cx="3574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5305944-10C3-4647-AC7F-6F2F2647EA80}"/>
                  </a:ext>
                </a:extLst>
              </p:cNvPr>
              <p:cNvSpPr txBox="1"/>
              <p:nvPr/>
            </p:nvSpPr>
            <p:spPr>
              <a:xfrm>
                <a:off x="7761672" y="6225150"/>
                <a:ext cx="5411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6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7C6990C-BDF1-4B41-972C-8767C84CD1DC}"/>
                  </a:ext>
                </a:extLst>
              </p:cNvPr>
              <p:cNvSpPr txBox="1"/>
              <p:nvPr/>
            </p:nvSpPr>
            <p:spPr>
              <a:xfrm>
                <a:off x="10353489" y="6241868"/>
                <a:ext cx="5411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18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8FB171D-3E64-4A21-93D1-094B2BD3B60C}"/>
                  </a:ext>
                </a:extLst>
              </p:cNvPr>
              <p:cNvSpPr txBox="1"/>
              <p:nvPr/>
            </p:nvSpPr>
            <p:spPr>
              <a:xfrm>
                <a:off x="11650842" y="6241868"/>
                <a:ext cx="5411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24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216E358-EF60-439F-AA21-872685259CAD}"/>
                  </a:ext>
                </a:extLst>
              </p:cNvPr>
              <p:cNvSpPr txBox="1"/>
              <p:nvPr/>
            </p:nvSpPr>
            <p:spPr>
              <a:xfrm>
                <a:off x="9059025" y="6241868"/>
                <a:ext cx="5427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12</a:t>
                </a:r>
              </a:p>
            </p:txBody>
          </p:sp>
        </p:grpSp>
      </p:grpSp>
      <p:sp>
        <p:nvSpPr>
          <p:cNvPr id="104" name="Block Arc 103">
            <a:extLst>
              <a:ext uri="{FF2B5EF4-FFF2-40B4-BE49-F238E27FC236}">
                <a16:creationId xmlns:a16="http://schemas.microsoft.com/office/drawing/2014/main" id="{862A28A4-8EA3-44F3-9D87-47DDAF7C6E3F}"/>
              </a:ext>
            </a:extLst>
          </p:cNvPr>
          <p:cNvSpPr>
            <a:spLocks noChangeAspect="1"/>
          </p:cNvSpPr>
          <p:nvPr/>
        </p:nvSpPr>
        <p:spPr>
          <a:xfrm>
            <a:off x="650472" y="1963507"/>
            <a:ext cx="3231708" cy="3231708"/>
          </a:xfrm>
          <a:prstGeom prst="blockArc">
            <a:avLst>
              <a:gd name="adj1" fmla="val 12635272"/>
              <a:gd name="adj2" fmla="val 1671491"/>
              <a:gd name="adj3" fmla="val 9131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161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32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Candara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Saisantosh V Attaluri</dc:creator>
  <cp:lastModifiedBy>Dan Ly</cp:lastModifiedBy>
  <cp:revision>6</cp:revision>
  <dcterms:created xsi:type="dcterms:W3CDTF">2020-02-05T02:11:20Z</dcterms:created>
  <dcterms:modified xsi:type="dcterms:W3CDTF">2020-03-16T02:20:03Z</dcterms:modified>
</cp:coreProperties>
</file>