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595"/>
  </p:normalViewPr>
  <p:slideViewPr>
    <p:cSldViewPr snapToGrid="0" snapToObjects="1">
      <p:cViewPr varScale="1">
        <p:scale>
          <a:sx n="68" d="100"/>
          <a:sy n="68" d="100"/>
        </p:scale>
        <p:origin x="2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3A17-2404-4B45-B4E9-699804ECCB6E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4F93-016E-DD40-9146-981E6E60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3A17-2404-4B45-B4E9-699804ECCB6E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4F93-016E-DD40-9146-981E6E60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3A17-2404-4B45-B4E9-699804ECCB6E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4F93-016E-DD40-9146-981E6E60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6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3A17-2404-4B45-B4E9-699804ECCB6E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4F93-016E-DD40-9146-981E6E60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5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3A17-2404-4B45-B4E9-699804ECCB6E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4F93-016E-DD40-9146-981E6E60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5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3A17-2404-4B45-B4E9-699804ECCB6E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4F93-016E-DD40-9146-981E6E60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4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3A17-2404-4B45-B4E9-699804ECCB6E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4F93-016E-DD40-9146-981E6E60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3A17-2404-4B45-B4E9-699804ECCB6E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4F93-016E-DD40-9146-981E6E60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1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3A17-2404-4B45-B4E9-699804ECCB6E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4F93-016E-DD40-9146-981E6E60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1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3A17-2404-4B45-B4E9-699804ECCB6E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4F93-016E-DD40-9146-981E6E60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0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3A17-2404-4B45-B4E9-699804ECCB6E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4F93-016E-DD40-9146-981E6E60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1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03A17-2404-4B45-B4E9-699804ECCB6E}" type="datetimeFigureOut">
              <a:rPr lang="en-US" smtClean="0"/>
              <a:t>12/26/16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24F93-016E-DD40-9146-981E6E60C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8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217" y="0"/>
            <a:ext cx="2641983" cy="29392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1063" y="46047"/>
            <a:ext cx="51251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Goudy Old Style" charset="0"/>
                <a:ea typeface="Goudy Old Style" charset="0"/>
                <a:cs typeface="Goudy Old Style" charset="0"/>
              </a:rPr>
              <a:t>Plant Phenology</a:t>
            </a:r>
            <a:endParaRPr lang="en-US" sz="6000" dirty="0">
              <a:latin typeface="Goudy Old Style" charset="0"/>
              <a:ea typeface="Goudy Old Style" charset="0"/>
              <a:cs typeface="Goudy Old Styl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4038" y="2074159"/>
            <a:ext cx="108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oudy Old Style" charset="0"/>
                <a:ea typeface="Goudy Old Style" charset="0"/>
                <a:cs typeface="Goudy Old Style" charset="0"/>
              </a:rPr>
              <a:t>Query</a:t>
            </a:r>
            <a:endParaRPr lang="en-US" sz="2800" dirty="0">
              <a:latin typeface="Goudy Old Style" charset="0"/>
              <a:ea typeface="Goudy Old Style" charset="0"/>
              <a:cs typeface="Goudy Old Styl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9736" y="2074158"/>
            <a:ext cx="948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oudy Old Style" charset="0"/>
                <a:ea typeface="Goudy Old Style" charset="0"/>
                <a:cs typeface="Goudy Old Style" charset="0"/>
              </a:rPr>
              <a:t>Tools</a:t>
            </a:r>
            <a:endParaRPr lang="en-US" sz="2800" dirty="0">
              <a:latin typeface="Goudy Old Style" charset="0"/>
              <a:ea typeface="Goudy Old Style" charset="0"/>
              <a:cs typeface="Goudy Old Styl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65434" y="2074158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oudy Old Style" charset="0"/>
                <a:ea typeface="Goudy Old Style" charset="0"/>
                <a:cs typeface="Goudy Old Style" charset="0"/>
              </a:rPr>
              <a:t>Login</a:t>
            </a:r>
            <a:endParaRPr lang="en-US" sz="2800" dirty="0">
              <a:latin typeface="Goudy Old Style" charset="0"/>
              <a:ea typeface="Goudy Old Style" charset="0"/>
              <a:cs typeface="Goudy Old Styl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89454" y="2074158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oudy Old Style" charset="0"/>
                <a:ea typeface="Goudy Old Style" charset="0"/>
                <a:cs typeface="Goudy Old Style" charset="0"/>
              </a:rPr>
              <a:t>Help</a:t>
            </a:r>
            <a:endParaRPr lang="en-US" sz="2800" dirty="0">
              <a:latin typeface="Goudy Old Style" charset="0"/>
              <a:ea typeface="Goudy Old Style" charset="0"/>
              <a:cs typeface="Goudy Old Styl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815" y="3409950"/>
            <a:ext cx="1131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Goudy Old Style" charset="0"/>
                <a:ea typeface="Goudy Old Style" charset="0"/>
                <a:cs typeface="Goudy Old Style" charset="0"/>
              </a:rPr>
              <a:t>About</a:t>
            </a:r>
          </a:p>
          <a:p>
            <a:r>
              <a:rPr lang="en-US" sz="2400" dirty="0" smtClean="0">
                <a:latin typeface="Goudy Old Style" charset="0"/>
                <a:ea typeface="Goudy Old Style" charset="0"/>
                <a:cs typeface="Goudy Old Style" charset="0"/>
              </a:rPr>
              <a:t>Data on plant phenology is made accessible here based on inputs from NPN and PEP725 partners.  Incoming trait data is annotated using the </a:t>
            </a:r>
            <a:r>
              <a:rPr lang="en-US" sz="2400" dirty="0" err="1" smtClean="0">
                <a:latin typeface="Goudy Old Style" charset="0"/>
                <a:ea typeface="Goudy Old Style" charset="0"/>
                <a:cs typeface="Goudy Old Style" charset="0"/>
              </a:rPr>
              <a:t>biocode</a:t>
            </a:r>
            <a:r>
              <a:rPr lang="en-US" sz="2400" dirty="0" smtClean="0">
                <a:latin typeface="Goudy Old Style" charset="0"/>
                <a:ea typeface="Goudy Old Style" charset="0"/>
                <a:cs typeface="Goudy Old Style" charset="0"/>
              </a:rPr>
              <a:t> field information management system and the plant phenology ontology, with inferred relationships between traits and </a:t>
            </a:r>
            <a:r>
              <a:rPr lang="en-US" sz="2400" dirty="0" err="1" smtClean="0">
                <a:latin typeface="Goudy Old Style" charset="0"/>
                <a:ea typeface="Goudy Old Style" charset="0"/>
                <a:cs typeface="Goudy Old Style" charset="0"/>
              </a:rPr>
              <a:t>phenological</a:t>
            </a:r>
            <a:r>
              <a:rPr lang="en-US" sz="2400" dirty="0" smtClean="0">
                <a:latin typeface="Goudy Old Style" charset="0"/>
                <a:ea typeface="Goudy Old Style" charset="0"/>
                <a:cs typeface="Goudy Old Style" charset="0"/>
              </a:rPr>
              <a:t> stages.  Our map-based query enables visualization by taxonomy, time, geographic space, and </a:t>
            </a:r>
            <a:r>
              <a:rPr lang="en-US" sz="2400" dirty="0" err="1" smtClean="0">
                <a:latin typeface="Goudy Old Style" charset="0"/>
                <a:ea typeface="Goudy Old Style" charset="0"/>
                <a:cs typeface="Goudy Old Style" charset="0"/>
              </a:rPr>
              <a:t>phenological</a:t>
            </a:r>
            <a:r>
              <a:rPr lang="en-US" sz="2400" dirty="0" smtClean="0">
                <a:latin typeface="Goudy Old Style" charset="0"/>
                <a:ea typeface="Goudy Old Style" charset="0"/>
                <a:cs typeface="Goudy Old Style" charset="0"/>
              </a:rPr>
              <a:t> stage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306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196"/>
            <a:ext cx="12192000" cy="66716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74346"/>
            <a:ext cx="4043363" cy="6257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83129"/>
            <a:ext cx="343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Taxonomy: </a:t>
            </a:r>
            <a:r>
              <a:rPr lang="en-US" dirty="0" err="1" smtClean="0"/>
              <a:t>xxxx</a:t>
            </a:r>
            <a:r>
              <a:rPr lang="en-US" dirty="0" smtClean="0"/>
              <a:t> </a:t>
            </a:r>
            <a:r>
              <a:rPr lang="en-US" dirty="0" err="1" smtClean="0"/>
              <a:t>xxxx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052461"/>
            <a:ext cx="389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Phenological</a:t>
            </a:r>
            <a:r>
              <a:rPr lang="en-US" dirty="0" smtClean="0"/>
              <a:t> Stage: {Choose from list}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506022"/>
            <a:ext cx="389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Time period: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" y="1774917"/>
            <a:ext cx="3826669" cy="90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6250" y="260041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1950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12142" y="256231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43" y="4792144"/>
            <a:ext cx="1783555" cy="19842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6820" y="5047176"/>
            <a:ext cx="2994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oudy Old Style" charset="0"/>
                <a:ea typeface="Goudy Old Style" charset="0"/>
                <a:cs typeface="Goudy Old Style" charset="0"/>
              </a:rPr>
              <a:t>Plant Phenology</a:t>
            </a:r>
            <a:endParaRPr lang="en-US" sz="2400" dirty="0">
              <a:latin typeface="Goudy Old Style" charset="0"/>
              <a:ea typeface="Goudy Old Style" charset="0"/>
              <a:cs typeface="Goudy Old Sty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7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89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Goudy Old Style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Deck</dc:creator>
  <cp:lastModifiedBy>John Deck</cp:lastModifiedBy>
  <cp:revision>3</cp:revision>
  <dcterms:created xsi:type="dcterms:W3CDTF">2016-12-27T01:19:36Z</dcterms:created>
  <dcterms:modified xsi:type="dcterms:W3CDTF">2016-12-27T01:50:38Z</dcterms:modified>
</cp:coreProperties>
</file>