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817-BE18-6842-A002-ABFC911ED6F4}" type="datetimeFigureOut">
              <a:rPr lang="en-US" smtClean="0"/>
              <a:t>5/29/14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V1 / V2 FIMS rollout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 = September 1, 2014</a:t>
            </a:r>
          </a:p>
          <a:p>
            <a:r>
              <a:rPr lang="en-US" dirty="0" smtClean="0"/>
              <a:t>V2 = After September 1,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V1 Features already built</a:t>
            </a:r>
            <a:br>
              <a:rPr lang="en-US" dirty="0" smtClean="0"/>
            </a:br>
            <a:r>
              <a:rPr lang="en-US" dirty="0" smtClean="0"/>
              <a:t>(as of May 15,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Validation engine</a:t>
            </a:r>
          </a:p>
          <a:p>
            <a:r>
              <a:rPr lang="en-US" dirty="0" smtClean="0"/>
              <a:t>Open authentication/login system</a:t>
            </a:r>
          </a:p>
          <a:p>
            <a:r>
              <a:rPr lang="en-US" dirty="0" smtClean="0"/>
              <a:t>Integration with EZID system</a:t>
            </a:r>
          </a:p>
          <a:p>
            <a:r>
              <a:rPr lang="en-US" dirty="0" smtClean="0"/>
              <a:t>Project Management console</a:t>
            </a:r>
            <a:endParaRPr lang="en-US" dirty="0"/>
          </a:p>
          <a:p>
            <a:r>
              <a:rPr lang="en-US" dirty="0" smtClean="0"/>
              <a:t>Web interface, </a:t>
            </a:r>
            <a:r>
              <a:rPr lang="en-US" dirty="0" err="1" smtClean="0"/>
              <a:t>Geneious</a:t>
            </a:r>
            <a:r>
              <a:rPr lang="en-US" dirty="0" smtClean="0"/>
              <a:t> Plugin, Command Line version</a:t>
            </a:r>
          </a:p>
          <a:p>
            <a:r>
              <a:rPr lang="en-US" dirty="0" smtClean="0"/>
              <a:t>Template Generator</a:t>
            </a:r>
          </a:p>
          <a:p>
            <a:r>
              <a:rPr lang="en-US" dirty="0" smtClean="0"/>
              <a:t>A simple Query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V1 FIMS Features Still to be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01" y="1417638"/>
            <a:ext cx="8795329" cy="50861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Configuration File Validation (need to validate the configuration file itself)</a:t>
            </a:r>
          </a:p>
          <a:p>
            <a:r>
              <a:rPr lang="en-US" dirty="0" smtClean="0"/>
              <a:t>Single purpose spreadsheets </a:t>
            </a:r>
          </a:p>
          <a:p>
            <a:pPr lvl="1"/>
            <a:r>
              <a:rPr lang="en-US" dirty="0" smtClean="0"/>
              <a:t>Add Dataset Codes / Accession IDs at template generation, after clicking “Create Excel”</a:t>
            </a:r>
          </a:p>
          <a:p>
            <a:r>
              <a:rPr lang="en-US" dirty="0" smtClean="0"/>
              <a:t>Template generator:</a:t>
            </a:r>
          </a:p>
          <a:p>
            <a:pPr lvl="1"/>
            <a:r>
              <a:rPr lang="en-US" dirty="0" smtClean="0"/>
              <a:t>Collapsible sets of terms in Template Generator</a:t>
            </a:r>
          </a:p>
          <a:p>
            <a:pPr lvl="1"/>
            <a:r>
              <a:rPr lang="en-US" dirty="0" smtClean="0"/>
              <a:t>Mandatory fields first, Requested fields pre-checked</a:t>
            </a:r>
          </a:p>
          <a:p>
            <a:pPr lvl="1"/>
            <a:r>
              <a:rPr lang="en-US" dirty="0" smtClean="0"/>
              <a:t>Lookup lists associated with terms popup</a:t>
            </a:r>
          </a:p>
          <a:p>
            <a:pPr lvl="1"/>
            <a:r>
              <a:rPr lang="en-US" dirty="0" smtClean="0"/>
              <a:t>Script the generation of departmental and project-specific configurations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toggle </a:t>
            </a:r>
            <a:r>
              <a:rPr lang="en-US" dirty="0"/>
              <a:t>between summary of errors and a line-by-line detailed list of errors (like </a:t>
            </a:r>
            <a:r>
              <a:rPr lang="en-US" dirty="0" err="1"/>
              <a:t>bioValidator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Save and print list of errors (locally and send to server with spreadsheet)</a:t>
            </a:r>
          </a:p>
          <a:p>
            <a:r>
              <a:rPr lang="en-US" dirty="0" smtClean="0"/>
              <a:t>Upload to Server (reading dataset code, accession id)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Test deployment on Jetty (publicly facing server to host software) 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Data versioning – (designate final copy, UI components)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Enable parsing </a:t>
            </a:r>
            <a:r>
              <a:rPr lang="en-US" dirty="0" err="1" smtClean="0">
                <a:solidFill>
                  <a:prstClr val="black"/>
                </a:solidFill>
                <a:latin typeface="ArialMT"/>
              </a:rPr>
              <a:t>Vlookups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 (for power-users)</a:t>
            </a:r>
          </a:p>
          <a:p>
            <a:r>
              <a:rPr lang="en-US" dirty="0">
                <a:solidFill>
                  <a:prstClr val="black"/>
                </a:solidFill>
              </a:rPr>
              <a:t>Skinning interface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1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V2 (Lite Option) FIMS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prstClr val="black"/>
                </a:solidFill>
              </a:rPr>
              <a:t>Extended user support (through first year after release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Fuzzy matching terms in template generator based on synonyms column</a:t>
            </a:r>
          </a:p>
          <a:p>
            <a:r>
              <a:rPr lang="en-US" dirty="0" smtClean="0">
                <a:latin typeface="+mj-lt"/>
              </a:rPr>
              <a:t>LDAP integration</a:t>
            </a:r>
          </a:p>
          <a:p>
            <a:r>
              <a:rPr lang="en-US" dirty="0" smtClean="0">
                <a:latin typeface="+mj-lt"/>
              </a:rPr>
              <a:t>Store templates by user 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Better Date validation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More integration with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Open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Refine</a:t>
            </a:r>
          </a:p>
          <a:p>
            <a:r>
              <a:rPr lang="en-US" dirty="0">
                <a:solidFill>
                  <a:prstClr val="black"/>
                </a:solidFill>
                <a:latin typeface="ArialMT"/>
              </a:rPr>
              <a:t>VBA tools: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Explore VBA integration in general, most likely download separately rather than in the same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value to lookup just on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Example of 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Forms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Match photos to spreadsheet using unique IDs (in scope?)</a:t>
            </a:r>
          </a:p>
          <a:p>
            <a:r>
              <a:rPr lang="en-US" dirty="0" smtClean="0">
                <a:latin typeface="+mj-lt"/>
              </a:rPr>
              <a:t>&gt;1000 pick list fields via Service (online validation only, not in spreadsheet– will require </a:t>
            </a:r>
            <a:r>
              <a:rPr lang="en-US" smtClean="0">
                <a:latin typeface="+mj-lt"/>
              </a:rPr>
              <a:t>user authentication)</a:t>
            </a:r>
            <a:endParaRPr lang="en-US" dirty="0" smtClean="0">
              <a:latin typeface="+mj-lt"/>
            </a:endParaRP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</a:t>
            </a:r>
            <a:r>
              <a:rPr lang="en-US" dirty="0" smtClean="0"/>
              <a:t>(Full Option) FIMS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 to build out all </a:t>
            </a:r>
            <a:r>
              <a:rPr lang="en-US" dirty="0" err="1" smtClean="0"/>
              <a:t>Biocode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Everything in the Lite Option plus:</a:t>
            </a:r>
          </a:p>
          <a:p>
            <a:r>
              <a:rPr lang="en-US" dirty="0" err="1" smtClean="0"/>
              <a:t>PlateMatcher</a:t>
            </a:r>
            <a:endParaRPr lang="en-US" dirty="0" smtClean="0"/>
          </a:p>
          <a:p>
            <a:r>
              <a:rPr lang="en-US" dirty="0" smtClean="0"/>
              <a:t>Photo support similar to </a:t>
            </a:r>
            <a:r>
              <a:rPr lang="en-US" dirty="0" err="1" smtClean="0"/>
              <a:t>Biocode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Migrate all </a:t>
            </a:r>
            <a:r>
              <a:rPr lang="en-US" dirty="0" err="1" smtClean="0"/>
              <a:t>Biocode</a:t>
            </a:r>
            <a:r>
              <a:rPr lang="en-US" dirty="0" smtClean="0"/>
              <a:t> data, photos, etc..</a:t>
            </a:r>
          </a:p>
          <a:p>
            <a:r>
              <a:rPr lang="en-US" dirty="0" smtClean="0"/>
              <a:t>Etc…. (talk to Chris Meyer)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Web-based XML configuration automation (GRM) ABI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July 15, 2014</a:t>
            </a:r>
          </a:p>
          <a:p>
            <a:pPr marL="0" indent="0">
              <a:buNone/>
            </a:pPr>
            <a:r>
              <a:rPr lang="en-US" dirty="0" smtClean="0"/>
              <a:t>Freeze V1 major features and release for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September 1, 2014</a:t>
            </a:r>
          </a:p>
          <a:p>
            <a:pPr marL="0" indent="0">
              <a:buNone/>
            </a:pPr>
            <a:r>
              <a:rPr lang="en-US" dirty="0" smtClean="0"/>
              <a:t>V1  rollout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After September 1, 2014</a:t>
            </a:r>
          </a:p>
          <a:p>
            <a:pPr marL="0" indent="0">
              <a:buNone/>
            </a:pPr>
            <a:r>
              <a:rPr lang="en-US" dirty="0" smtClean="0"/>
              <a:t>V2 development; V1 support – Needs funding</a:t>
            </a:r>
          </a:p>
        </p:txBody>
      </p:sp>
    </p:spTree>
    <p:extLst>
      <p:ext uri="{BB962C8B-B14F-4D97-AF65-F5344CB8AC3E}">
        <p14:creationId xmlns:p14="http://schemas.microsoft.com/office/powerpoint/2010/main" val="350827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13099</TotalTime>
  <Words>403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V1 / V2 FIMS rollout goals</vt:lpstr>
      <vt:lpstr>V1 Features already built (as of May 15, 2014)</vt:lpstr>
      <vt:lpstr>V1 FIMS Features Still to be Built</vt:lpstr>
      <vt:lpstr>V2 (Lite Option) FIMS Development</vt:lpstr>
      <vt:lpstr>V2 (Full Option) FIMS Development</vt:lpstr>
      <vt:lpstr>Supplementary Projects</vt:lpstr>
      <vt:lpstr>Important Dates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 / V2 FIMS rollout goals</dc:title>
  <dc:creator>John Deck</dc:creator>
  <cp:lastModifiedBy>John Deck</cp:lastModifiedBy>
  <cp:revision>19</cp:revision>
  <dcterms:created xsi:type="dcterms:W3CDTF">2014-05-13T17:04:46Z</dcterms:created>
  <dcterms:modified xsi:type="dcterms:W3CDTF">2014-06-04T21:50:29Z</dcterms:modified>
</cp:coreProperties>
</file>