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1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5817-BE18-6842-A002-ABFC911ED6F4}" type="datetimeFigureOut">
              <a:rPr lang="en-US" smtClean="0"/>
              <a:t>5/22/14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2FE2-8343-EB46-BFDF-6940FBB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0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5817-BE18-6842-A002-ABFC911ED6F4}" type="datetimeFigureOut">
              <a:rPr lang="en-US" smtClean="0"/>
              <a:t>5/22/14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2FE2-8343-EB46-BFDF-6940FBB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0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5817-BE18-6842-A002-ABFC911ED6F4}" type="datetimeFigureOut">
              <a:rPr lang="en-US" smtClean="0"/>
              <a:t>5/22/14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2FE2-8343-EB46-BFDF-6940FBB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9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5817-BE18-6842-A002-ABFC911ED6F4}" type="datetimeFigureOut">
              <a:rPr lang="en-US" smtClean="0"/>
              <a:t>5/22/14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2FE2-8343-EB46-BFDF-6940FBB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4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5817-BE18-6842-A002-ABFC911ED6F4}" type="datetimeFigureOut">
              <a:rPr lang="en-US" smtClean="0"/>
              <a:t>5/22/14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2FE2-8343-EB46-BFDF-6940FBB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5817-BE18-6842-A002-ABFC911ED6F4}" type="datetimeFigureOut">
              <a:rPr lang="en-US" smtClean="0"/>
              <a:t>5/22/14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2FE2-8343-EB46-BFDF-6940FBB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5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5817-BE18-6842-A002-ABFC911ED6F4}" type="datetimeFigureOut">
              <a:rPr lang="en-US" smtClean="0"/>
              <a:t>5/22/14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2FE2-8343-EB46-BFDF-6940FBB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4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5817-BE18-6842-A002-ABFC911ED6F4}" type="datetimeFigureOut">
              <a:rPr lang="en-US" smtClean="0"/>
              <a:t>5/22/14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2FE2-8343-EB46-BFDF-6940FBB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8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5817-BE18-6842-A002-ABFC911ED6F4}" type="datetimeFigureOut">
              <a:rPr lang="en-US" smtClean="0"/>
              <a:t>5/22/14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2FE2-8343-EB46-BFDF-6940FBB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5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5817-BE18-6842-A002-ABFC911ED6F4}" type="datetimeFigureOut">
              <a:rPr lang="en-US" smtClean="0"/>
              <a:t>5/22/14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2FE2-8343-EB46-BFDF-6940FBB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7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5817-BE18-6842-A002-ABFC911ED6F4}" type="datetimeFigureOut">
              <a:rPr lang="en-US" smtClean="0"/>
              <a:t>5/22/14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2FE2-8343-EB46-BFDF-6940FBB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8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5817-BE18-6842-A002-ABFC911ED6F4}" type="datetimeFigureOut">
              <a:rPr lang="en-US" smtClean="0"/>
              <a:t>5/22/14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2FE2-8343-EB46-BFDF-6940FBB8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9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V1 / V2 FIMS rollout goals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V1 = September 1, 2014</a:t>
            </a:r>
          </a:p>
          <a:p>
            <a:r>
              <a:rPr lang="en-US" dirty="0" smtClean="0"/>
              <a:t>V2 = After September 1, 2014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531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V1 Features already built</a:t>
            </a:r>
            <a:br>
              <a:rPr lang="en-US" dirty="0" smtClean="0"/>
            </a:br>
            <a:r>
              <a:rPr lang="en-US" dirty="0" smtClean="0"/>
              <a:t>(as of May 15, 2014)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Validation engine</a:t>
            </a:r>
          </a:p>
          <a:p>
            <a:r>
              <a:rPr lang="en-US" dirty="0" smtClean="0"/>
              <a:t>Open authentication/login system</a:t>
            </a:r>
          </a:p>
          <a:p>
            <a:r>
              <a:rPr lang="en-US" dirty="0" smtClean="0"/>
              <a:t>Integration with EZID system</a:t>
            </a:r>
          </a:p>
          <a:p>
            <a:r>
              <a:rPr lang="en-US" dirty="0" smtClean="0"/>
              <a:t>Project Management console</a:t>
            </a:r>
            <a:endParaRPr lang="en-US" dirty="0"/>
          </a:p>
          <a:p>
            <a:r>
              <a:rPr lang="en-US" dirty="0" smtClean="0"/>
              <a:t>Web interface, </a:t>
            </a:r>
            <a:r>
              <a:rPr lang="en-US" dirty="0" err="1" smtClean="0"/>
              <a:t>Geneious</a:t>
            </a:r>
            <a:r>
              <a:rPr lang="en-US" dirty="0" smtClean="0"/>
              <a:t> Plugin, Command Line version</a:t>
            </a:r>
          </a:p>
          <a:p>
            <a:r>
              <a:rPr lang="en-US" dirty="0" smtClean="0"/>
              <a:t>Template Generator</a:t>
            </a:r>
          </a:p>
          <a:p>
            <a:r>
              <a:rPr lang="en-US" dirty="0" smtClean="0"/>
              <a:t>A simple Query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0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V1 FIMS Features Still to be Built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901" y="1417638"/>
            <a:ext cx="8795329" cy="5086107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Configuration File Validation (need to validate the configuration file itself)</a:t>
            </a:r>
          </a:p>
          <a:p>
            <a:r>
              <a:rPr lang="en-US" dirty="0" smtClean="0"/>
              <a:t>Single purpose spreadsheets </a:t>
            </a:r>
          </a:p>
          <a:p>
            <a:pPr lvl="1"/>
            <a:r>
              <a:rPr lang="en-US" dirty="0" smtClean="0"/>
              <a:t>Add Dataset Codes / Accession IDs at template generation, after clicking “Create Excel”</a:t>
            </a:r>
          </a:p>
          <a:p>
            <a:r>
              <a:rPr lang="en-US" dirty="0" smtClean="0"/>
              <a:t>Template generator:</a:t>
            </a:r>
          </a:p>
          <a:p>
            <a:pPr lvl="1"/>
            <a:r>
              <a:rPr lang="en-US" dirty="0" smtClean="0"/>
              <a:t>Collapsible sets of terms in Template Generator</a:t>
            </a:r>
          </a:p>
          <a:p>
            <a:pPr lvl="1"/>
            <a:r>
              <a:rPr lang="en-US" dirty="0" smtClean="0"/>
              <a:t>Mandatory fields first, Requested fields pre-checked</a:t>
            </a:r>
          </a:p>
          <a:p>
            <a:pPr lvl="1"/>
            <a:r>
              <a:rPr lang="en-US" dirty="0" smtClean="0"/>
              <a:t>Lookup lists associated with terms popup</a:t>
            </a:r>
          </a:p>
          <a:p>
            <a:pPr lvl="1"/>
            <a:r>
              <a:rPr lang="en-US" dirty="0" smtClean="0"/>
              <a:t>Script the generation of departmental and project-specific configurations</a:t>
            </a:r>
          </a:p>
          <a:p>
            <a:r>
              <a:rPr lang="en-US" dirty="0" smtClean="0"/>
              <a:t>Validation:</a:t>
            </a:r>
          </a:p>
          <a:p>
            <a:pPr lvl="1"/>
            <a:r>
              <a:rPr lang="en-US" dirty="0" smtClean="0"/>
              <a:t>toggle </a:t>
            </a:r>
            <a:r>
              <a:rPr lang="en-US" dirty="0"/>
              <a:t>between summary of errors and a line-by-line detailed list of errors (like </a:t>
            </a:r>
            <a:r>
              <a:rPr lang="en-US" dirty="0" err="1"/>
              <a:t>bioValidator</a:t>
            </a:r>
            <a:r>
              <a:rPr lang="en-US" dirty="0"/>
              <a:t>)</a:t>
            </a:r>
            <a:r>
              <a:rPr lang="en-US" dirty="0" smtClean="0">
                <a:effectLst/>
              </a:rPr>
              <a:t> </a:t>
            </a:r>
          </a:p>
          <a:p>
            <a:pPr lvl="1"/>
            <a:r>
              <a:rPr lang="en-US" dirty="0" smtClean="0"/>
              <a:t>Save and print list of errors (locally and send to server with spreadsheet)</a:t>
            </a:r>
          </a:p>
          <a:p>
            <a:r>
              <a:rPr lang="en-US" dirty="0" smtClean="0"/>
              <a:t>Upload to Server (reading dataset code, accession id)</a:t>
            </a:r>
          </a:p>
          <a:p>
            <a:r>
              <a:rPr lang="en-US" dirty="0" smtClean="0">
                <a:solidFill>
                  <a:prstClr val="black"/>
                </a:solidFill>
                <a:latin typeface="ArialMT"/>
              </a:rPr>
              <a:t>Test deployment on Jetty (publicly facing server to host software) </a:t>
            </a:r>
          </a:p>
          <a:p>
            <a:r>
              <a:rPr lang="en-US" dirty="0" smtClean="0">
                <a:solidFill>
                  <a:prstClr val="black"/>
                </a:solidFill>
                <a:latin typeface="ArialMT"/>
              </a:rPr>
              <a:t>Data versioning – (designate final copy, UI components)</a:t>
            </a:r>
          </a:p>
          <a:p>
            <a:r>
              <a:rPr lang="en-US" dirty="0" smtClean="0">
                <a:solidFill>
                  <a:prstClr val="black"/>
                </a:solidFill>
                <a:latin typeface="ArialMT"/>
              </a:rPr>
              <a:t>Enable parsing </a:t>
            </a:r>
            <a:r>
              <a:rPr lang="en-US" dirty="0" err="1" smtClean="0">
                <a:solidFill>
                  <a:prstClr val="black"/>
                </a:solidFill>
                <a:latin typeface="ArialMT"/>
              </a:rPr>
              <a:t>Vlookups</a:t>
            </a:r>
            <a:r>
              <a:rPr lang="en-US" dirty="0" smtClean="0">
                <a:solidFill>
                  <a:prstClr val="black"/>
                </a:solidFill>
                <a:latin typeface="ArialMT"/>
              </a:rPr>
              <a:t> (for power-users)</a:t>
            </a:r>
          </a:p>
          <a:p>
            <a:r>
              <a:rPr lang="en-US" dirty="0">
                <a:solidFill>
                  <a:prstClr val="black"/>
                </a:solidFill>
              </a:rPr>
              <a:t>Skinning interface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13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V2 (Lite Option) FIMS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prstClr val="black"/>
                </a:solidFill>
              </a:rPr>
              <a:t>Extended user support (through first year after release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dirty="0" smtClean="0">
              <a:solidFill>
                <a:prstClr val="black"/>
              </a:solidFill>
              <a:latin typeface="+mj-lt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+mj-lt"/>
              </a:rPr>
              <a:t>Fuzzy matching terms in template generator based on synonyms column</a:t>
            </a:r>
          </a:p>
          <a:p>
            <a:r>
              <a:rPr lang="en-US" dirty="0" smtClean="0">
                <a:latin typeface="+mj-lt"/>
              </a:rPr>
              <a:t>LDAP integration</a:t>
            </a:r>
          </a:p>
          <a:p>
            <a:r>
              <a:rPr lang="en-US" dirty="0" smtClean="0">
                <a:latin typeface="+mj-lt"/>
              </a:rPr>
              <a:t>Store templates by user </a:t>
            </a:r>
          </a:p>
          <a:p>
            <a:r>
              <a:rPr lang="en-US" dirty="0" smtClean="0">
                <a:solidFill>
                  <a:prstClr val="black"/>
                </a:solidFill>
                <a:latin typeface="+mj-lt"/>
              </a:rPr>
              <a:t>Better Date validation</a:t>
            </a:r>
          </a:p>
          <a:p>
            <a:r>
              <a:rPr lang="en-US" dirty="0" smtClean="0">
                <a:solidFill>
                  <a:prstClr val="black"/>
                </a:solidFill>
                <a:latin typeface="+mj-lt"/>
              </a:rPr>
              <a:t>More integration with 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Open </a:t>
            </a:r>
            <a:r>
              <a:rPr lang="en-US" dirty="0" smtClean="0">
                <a:solidFill>
                  <a:prstClr val="black"/>
                </a:solidFill>
                <a:latin typeface="+mj-lt"/>
              </a:rPr>
              <a:t>Refine</a:t>
            </a:r>
          </a:p>
          <a:p>
            <a:r>
              <a:rPr lang="en-US" dirty="0">
                <a:solidFill>
                  <a:prstClr val="black"/>
                </a:solidFill>
                <a:latin typeface="ArialMT"/>
              </a:rPr>
              <a:t>VBA tools: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ArialMT"/>
              </a:rPr>
              <a:t>Explore VBA integration in general, most likely download separately rather than in the same spreadsheet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ArialMT"/>
              </a:rPr>
              <a:t>value to lookup just on spreadsheet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ArialMT"/>
              </a:rPr>
              <a:t>Example of </a:t>
            </a:r>
            <a:r>
              <a:rPr lang="en-US" dirty="0" smtClean="0">
                <a:solidFill>
                  <a:prstClr val="black"/>
                </a:solidFill>
                <a:latin typeface="ArialMT"/>
              </a:rPr>
              <a:t>Forms</a:t>
            </a:r>
            <a:endParaRPr lang="en-US" dirty="0" smtClean="0">
              <a:solidFill>
                <a:prstClr val="black"/>
              </a:solidFill>
              <a:latin typeface="+mj-lt"/>
            </a:endParaRPr>
          </a:p>
          <a:p>
            <a:r>
              <a:rPr lang="en-US" dirty="0" smtClean="0">
                <a:latin typeface="+mj-lt"/>
              </a:rPr>
              <a:t>Match photos to spreadsheet using unique IDs (in scope?</a:t>
            </a:r>
            <a:r>
              <a:rPr lang="en-US" dirty="0" smtClean="0">
                <a:latin typeface="+mj-lt"/>
              </a:rPr>
              <a:t>)</a:t>
            </a:r>
          </a:p>
          <a:p>
            <a:r>
              <a:rPr lang="en-US" dirty="0" smtClean="0">
                <a:latin typeface="+mj-lt"/>
              </a:rPr>
              <a:t>&gt;1000 pick list fields via Service (online validation only, not in spreadsheet– will require </a:t>
            </a:r>
            <a:r>
              <a:rPr lang="en-US" smtClean="0">
                <a:latin typeface="+mj-lt"/>
              </a:rPr>
              <a:t>user authentication)</a:t>
            </a:r>
            <a:endParaRPr lang="en-US" dirty="0" smtClean="0">
              <a:latin typeface="+mj-lt"/>
            </a:endParaRPr>
          </a:p>
          <a:p>
            <a:endParaRPr lang="en-US" dirty="0">
              <a:solidFill>
                <a:prstClr val="black"/>
              </a:solidFill>
              <a:latin typeface="ArialMT"/>
            </a:endParaRPr>
          </a:p>
          <a:p>
            <a:endParaRPr lang="en-US" dirty="0">
              <a:solidFill>
                <a:prstClr val="black"/>
              </a:solidFill>
              <a:latin typeface="ArialMT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ArialM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662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V2 </a:t>
            </a:r>
            <a:r>
              <a:rPr lang="en-US" dirty="0" smtClean="0"/>
              <a:t>(Full Option) FIMS </a:t>
            </a:r>
            <a:r>
              <a:rPr lang="en-US" dirty="0"/>
              <a:t>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Features to build out all </a:t>
            </a:r>
            <a:r>
              <a:rPr lang="en-US" dirty="0" err="1" smtClean="0"/>
              <a:t>Biocode</a:t>
            </a:r>
            <a:r>
              <a:rPr lang="en-US" dirty="0" smtClean="0"/>
              <a:t> Functionality</a:t>
            </a:r>
          </a:p>
          <a:p>
            <a:r>
              <a:rPr lang="en-US" dirty="0" smtClean="0"/>
              <a:t>Everything in the Lite Option plus:</a:t>
            </a:r>
          </a:p>
          <a:p>
            <a:r>
              <a:rPr lang="en-US" dirty="0" err="1" smtClean="0"/>
              <a:t>PlateMatcher</a:t>
            </a:r>
            <a:endParaRPr lang="en-US" dirty="0" smtClean="0"/>
          </a:p>
          <a:p>
            <a:r>
              <a:rPr lang="en-US" dirty="0" smtClean="0"/>
              <a:t>Photo support similar to </a:t>
            </a:r>
            <a:r>
              <a:rPr lang="en-US" dirty="0" err="1" smtClean="0"/>
              <a:t>Biocode</a:t>
            </a:r>
            <a:r>
              <a:rPr lang="en-US" dirty="0" smtClean="0"/>
              <a:t> System</a:t>
            </a:r>
          </a:p>
          <a:p>
            <a:r>
              <a:rPr lang="en-US" dirty="0" smtClean="0"/>
              <a:t>Migrate all </a:t>
            </a:r>
            <a:r>
              <a:rPr lang="en-US" dirty="0" err="1" smtClean="0"/>
              <a:t>Biocode</a:t>
            </a:r>
            <a:r>
              <a:rPr lang="en-US" dirty="0" smtClean="0"/>
              <a:t> data, photos, etc..</a:t>
            </a:r>
          </a:p>
          <a:p>
            <a:r>
              <a:rPr lang="en-US" dirty="0" smtClean="0"/>
              <a:t>Etc…. </a:t>
            </a:r>
            <a:r>
              <a:rPr lang="en-US" dirty="0" smtClean="0"/>
              <a:t>(talk to Chris </a:t>
            </a:r>
            <a:r>
              <a:rPr lang="en-US" dirty="0" smtClean="0"/>
              <a:t>Meyer)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5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Supplementary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Web-based XML configuration automation (GRM) ABI grant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065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July 15, 2014</a:t>
            </a:r>
          </a:p>
          <a:p>
            <a:pPr marL="0" indent="0">
              <a:buNone/>
            </a:pPr>
            <a:r>
              <a:rPr lang="en-US" dirty="0" smtClean="0"/>
              <a:t>Freeze V1 major features and release for testing.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September 1, 2014</a:t>
            </a:r>
          </a:p>
          <a:p>
            <a:pPr marL="0" indent="0">
              <a:buNone/>
            </a:pPr>
            <a:r>
              <a:rPr lang="en-US" dirty="0" smtClean="0"/>
              <a:t>V1  rollout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After September 1, 2014</a:t>
            </a:r>
          </a:p>
          <a:p>
            <a:pPr marL="0" indent="0">
              <a:buNone/>
            </a:pPr>
            <a:r>
              <a:rPr lang="en-US" dirty="0" smtClean="0"/>
              <a:t>V2 development; V1 support – Needs funding</a:t>
            </a:r>
          </a:p>
        </p:txBody>
      </p:sp>
    </p:spTree>
    <p:extLst>
      <p:ext uri="{BB962C8B-B14F-4D97-AF65-F5344CB8AC3E}">
        <p14:creationId xmlns:p14="http://schemas.microsoft.com/office/powerpoint/2010/main" val="3508276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4399</TotalTime>
  <Words>403</Words>
  <Application>Microsoft Macintosh PowerPoint</Application>
  <PresentationFormat>On-screen Show (4:3)</PresentationFormat>
  <Paragraphs>63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V1 / V2 FIMS rollout goals</vt:lpstr>
      <vt:lpstr>V1 Features already built (as of May 15, 2014)</vt:lpstr>
      <vt:lpstr>V1 FIMS Features Still to be Built</vt:lpstr>
      <vt:lpstr>V2 (Lite Option) FIMS Development</vt:lpstr>
      <vt:lpstr>V2 (Full Option) FIMS Development</vt:lpstr>
      <vt:lpstr>Supplementary Projects</vt:lpstr>
      <vt:lpstr>Important Dates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V1 / V2 FIMS rollout goals</dc:title>
  <dc:creator>John Deck</dc:creator>
  <cp:lastModifiedBy>John Deck</cp:lastModifiedBy>
  <cp:revision>19</cp:revision>
  <dcterms:created xsi:type="dcterms:W3CDTF">2014-05-13T17:04:46Z</dcterms:created>
  <dcterms:modified xsi:type="dcterms:W3CDTF">2014-05-24T04:18:53Z</dcterms:modified>
</cp:coreProperties>
</file>