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7326-2AF8-734F-A684-D3076EFEC83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982" y="1718745"/>
            <a:ext cx="1535723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Spreadsheet Template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69785" y="1718746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Metadata (XLS)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31965" y="3129334"/>
            <a:ext cx="1669200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56213" y="3819170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FASTA File</a:t>
            </a:r>
          </a:p>
        </p:txBody>
      </p:sp>
      <p:cxnSp>
        <p:nvCxnSpPr>
          <p:cNvPr id="21" name="Curved Connector 20"/>
          <p:cNvCxnSpPr>
            <a:cxnSpLocks/>
            <a:stCxn id="7" idx="3"/>
            <a:endCxn id="6" idx="1"/>
          </p:cNvCxnSpPr>
          <p:nvPr/>
        </p:nvCxnSpPr>
        <p:spPr>
          <a:xfrm flipV="1">
            <a:off x="4710308" y="3577741"/>
            <a:ext cx="1121657" cy="689837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cxnSpLocks/>
            <a:stCxn id="5" idx="3"/>
            <a:endCxn id="6" idx="1"/>
          </p:cNvCxnSpPr>
          <p:nvPr/>
        </p:nvCxnSpPr>
        <p:spPr>
          <a:xfrm>
            <a:off x="4723880" y="2167154"/>
            <a:ext cx="1108085" cy="1410587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1"/>
          </p:cNvCxnSpPr>
          <p:nvPr/>
        </p:nvCxnSpPr>
        <p:spPr>
          <a:xfrm>
            <a:off x="2011705" y="2167153"/>
            <a:ext cx="1058080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658504" y="3159318"/>
            <a:ext cx="2148343" cy="8968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Sequence Read Archive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5442" y="6363296"/>
            <a:ext cx="2558656" cy="381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External Components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60647" y="5914889"/>
            <a:ext cx="2563451" cy="38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User-level Functions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58200" y="365541"/>
            <a:ext cx="3433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Workflow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717684" y="4489851"/>
            <a:ext cx="2145233" cy="9002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 Biodiversity Information Facility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825615" y="5804440"/>
            <a:ext cx="1669200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Interface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6213" y="4895435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FASTQ Metadata and filenames</a:t>
            </a:r>
          </a:p>
        </p:txBody>
      </p:sp>
      <p:cxnSp>
        <p:nvCxnSpPr>
          <p:cNvPr id="37" name="Curved Connector 36"/>
          <p:cNvCxnSpPr>
            <a:cxnSpLocks/>
            <a:stCxn id="34" idx="3"/>
            <a:endCxn id="6" idx="1"/>
          </p:cNvCxnSpPr>
          <p:nvPr/>
        </p:nvCxnSpPr>
        <p:spPr>
          <a:xfrm flipV="1">
            <a:off x="4710308" y="3577741"/>
            <a:ext cx="1121657" cy="1766102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8496582" y="2196131"/>
            <a:ext cx="463703" cy="412373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7572599" y="3686800"/>
            <a:ext cx="2009845" cy="0"/>
          </a:xfrm>
          <a:prstGeom prst="straightConnector1">
            <a:avLst/>
          </a:prstGeom>
          <a:ln w="22225">
            <a:solidFill>
              <a:schemeClr val="tx1"/>
            </a:solidFill>
            <a:prstDash val="dash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</p:cNvCxnSpPr>
          <p:nvPr/>
        </p:nvCxnSpPr>
        <p:spPr>
          <a:xfrm flipH="1" flipV="1">
            <a:off x="7527521" y="3467530"/>
            <a:ext cx="2085903" cy="1207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756983" y="3686800"/>
            <a:ext cx="171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submission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03579" y="3110273"/>
            <a:ext cx="211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Accession ID Harvest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CCE1EAB-0111-7B46-87B0-F49164A070EF}"/>
              </a:ext>
            </a:extLst>
          </p:cNvPr>
          <p:cNvSpPr/>
          <p:nvPr/>
        </p:nvSpPr>
        <p:spPr>
          <a:xfrm>
            <a:off x="3056213" y="2770134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Specimen and Event Photos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A735B15-6450-024B-83F2-ECFA56A65EAB}"/>
              </a:ext>
            </a:extLst>
          </p:cNvPr>
          <p:cNvSpPr/>
          <p:nvPr/>
        </p:nvSpPr>
        <p:spPr>
          <a:xfrm>
            <a:off x="435290" y="195569"/>
            <a:ext cx="1617106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project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279833E-A50F-284C-ABC6-BB65CBF5AEEE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 rot="16200000" flipH="1">
            <a:off x="930663" y="1405563"/>
            <a:ext cx="626361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4908C83-9B43-404D-8EB4-8CCDAF0CEF55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>
            <a:off x="4710308" y="3218542"/>
            <a:ext cx="1121657" cy="359199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84D1A8C-7735-1046-B160-A8AE4251BF6B}"/>
              </a:ext>
            </a:extLst>
          </p:cNvPr>
          <p:cNvSpPr/>
          <p:nvPr/>
        </p:nvSpPr>
        <p:spPr>
          <a:xfrm>
            <a:off x="5831964" y="1718747"/>
            <a:ext cx="1669201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Platematcher</a:t>
            </a:r>
            <a:r>
              <a:rPr lang="en-US" dirty="0"/>
              <a:t> Tissue Loading</a:t>
            </a:r>
          </a:p>
        </p:txBody>
      </p: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FAF64B96-1461-2445-9F86-03E4DB6E926B}"/>
              </a:ext>
            </a:extLst>
          </p:cNvPr>
          <p:cNvCxnSpPr>
            <a:cxnSpLocks/>
            <a:stCxn id="57" idx="2"/>
            <a:endCxn id="6" idx="0"/>
          </p:cNvCxnSpPr>
          <p:nvPr/>
        </p:nvCxnSpPr>
        <p:spPr>
          <a:xfrm rot="5400000">
            <a:off x="6409679" y="2872447"/>
            <a:ext cx="513773" cy="1270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8A6CB4E2-87B4-4241-99E9-F0CC734CEF40}"/>
              </a:ext>
            </a:extLst>
          </p:cNvPr>
          <p:cNvSpPr/>
          <p:nvPr/>
        </p:nvSpPr>
        <p:spPr>
          <a:xfrm>
            <a:off x="7639505" y="5809217"/>
            <a:ext cx="1669200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package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F9991B2-B3F3-6048-B187-33F8BEC5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78" y="4572690"/>
            <a:ext cx="757874" cy="757874"/>
          </a:xfrm>
          <a:prstGeom prst="rect">
            <a:avLst/>
          </a:prstGeom>
        </p:spPr>
      </p:pic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A05F65DB-7446-E940-82B7-DC24D75213D5}"/>
              </a:ext>
            </a:extLst>
          </p:cNvPr>
          <p:cNvCxnSpPr>
            <a:cxnSpLocks/>
            <a:stCxn id="6" idx="2"/>
            <a:endCxn id="116" idx="0"/>
          </p:cNvCxnSpPr>
          <p:nvPr/>
        </p:nvCxnSpPr>
        <p:spPr>
          <a:xfrm rot="5400000">
            <a:off x="6390119" y="4296244"/>
            <a:ext cx="546542" cy="635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64058D63-887B-1D4A-AB92-B1570D7D4C69}"/>
              </a:ext>
            </a:extLst>
          </p:cNvPr>
          <p:cNvCxnSpPr>
            <a:cxnSpLocks/>
            <a:stCxn id="116" idx="2"/>
            <a:endCxn id="19" idx="0"/>
          </p:cNvCxnSpPr>
          <p:nvPr/>
        </p:nvCxnSpPr>
        <p:spPr>
          <a:xfrm rot="5400000">
            <a:off x="6423277" y="5567502"/>
            <a:ext cx="473876" cy="1270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2AAF8D19-EFCC-2348-AEC0-75E31563155E}"/>
              </a:ext>
            </a:extLst>
          </p:cNvPr>
          <p:cNvCxnSpPr>
            <a:cxnSpLocks/>
            <a:stCxn id="116" idx="2"/>
            <a:endCxn id="115" idx="0"/>
          </p:cNvCxnSpPr>
          <p:nvPr/>
        </p:nvCxnSpPr>
        <p:spPr>
          <a:xfrm rot="16200000" flipH="1">
            <a:off x="7327834" y="4662945"/>
            <a:ext cx="478653" cy="181389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CF8FC5B-AC2D-A440-96B7-9CA4BA8DC778}"/>
              </a:ext>
            </a:extLst>
          </p:cNvPr>
          <p:cNvSpPr/>
          <p:nvPr/>
        </p:nvSpPr>
        <p:spPr>
          <a:xfrm>
            <a:off x="9717684" y="5569890"/>
            <a:ext cx="2145233" cy="9002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Barcode of Life Database (BOLD)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AE055BAF-2756-384B-834A-71FAD9926EB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7420252" y="3272461"/>
            <a:ext cx="1543744" cy="3051118"/>
          </a:xfrm>
          <a:prstGeom prst="curvedConnector2">
            <a:avLst/>
          </a:prstGeom>
          <a:ln w="25400" cap="rnd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38D4AD-3A28-D047-BA75-76BFBB10B94E}"/>
              </a:ext>
            </a:extLst>
          </p:cNvPr>
          <p:cNvSpPr txBox="1"/>
          <p:nvPr/>
        </p:nvSpPr>
        <p:spPr>
          <a:xfrm>
            <a:off x="7486060" y="4538646"/>
            <a:ext cx="231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Optional submissions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DF97C-6204-0E44-8130-11991359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444" y="290612"/>
            <a:ext cx="1968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Microsoft Office User</cp:lastModifiedBy>
  <cp:revision>19</cp:revision>
  <dcterms:created xsi:type="dcterms:W3CDTF">2016-04-15T21:37:23Z</dcterms:created>
  <dcterms:modified xsi:type="dcterms:W3CDTF">2019-09-17T22:38:15Z</dcterms:modified>
</cp:coreProperties>
</file>