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5"/>
    <p:restoredTop sz="94595"/>
  </p:normalViewPr>
  <p:slideViewPr>
    <p:cSldViewPr snapToGrid="0" snapToObjects="1">
      <p:cViewPr varScale="1">
        <p:scale>
          <a:sx n="70" d="100"/>
          <a:sy n="70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7326-2AF8-734F-A684-D3076EFEC837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9371" y="1718458"/>
            <a:ext cx="1535723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Template </a:t>
            </a:r>
          </a:p>
          <a:p>
            <a:pPr algn="ctr"/>
            <a:r>
              <a:rPr lang="en-US" dirty="0" smtClean="0"/>
              <a:t>(metadata)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21231" y="1718458"/>
            <a:ext cx="1535723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Metadata (XLS)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87362" y="2538337"/>
            <a:ext cx="1839609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and Load 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9370" y="3175774"/>
            <a:ext cx="1535723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Files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21231" y="3175774"/>
            <a:ext cx="1535723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FASTA (</a:t>
            </a:r>
            <a:r>
              <a:rPr lang="en-US" dirty="0" err="1" smtClean="0"/>
              <a:t>PGDSpider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Curved Connector 17"/>
          <p:cNvCxnSpPr>
            <a:stCxn id="7" idx="3"/>
            <a:endCxn id="11" idx="1"/>
          </p:cNvCxnSpPr>
          <p:nvPr/>
        </p:nvCxnSpPr>
        <p:spPr>
          <a:xfrm>
            <a:off x="2065093" y="3624182"/>
            <a:ext cx="756138" cy="1270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3"/>
            <a:endCxn id="6" idx="1"/>
          </p:cNvCxnSpPr>
          <p:nvPr/>
        </p:nvCxnSpPr>
        <p:spPr>
          <a:xfrm flipV="1">
            <a:off x="4356954" y="2986744"/>
            <a:ext cx="830408" cy="637438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3"/>
            <a:endCxn id="6" idx="1"/>
          </p:cNvCxnSpPr>
          <p:nvPr/>
        </p:nvCxnSpPr>
        <p:spPr>
          <a:xfrm>
            <a:off x="4356954" y="2166866"/>
            <a:ext cx="830408" cy="819878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1"/>
          </p:cNvCxnSpPr>
          <p:nvPr/>
        </p:nvCxnSpPr>
        <p:spPr>
          <a:xfrm>
            <a:off x="2065094" y="2166865"/>
            <a:ext cx="756137" cy="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917718" y="2538337"/>
            <a:ext cx="1929770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Genbank</a:t>
            </a:r>
            <a:r>
              <a:rPr lang="en-US" dirty="0" smtClean="0"/>
              <a:t> Linker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29370" y="5330562"/>
            <a:ext cx="3496336" cy="381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 outside of FIMS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9370" y="4780077"/>
            <a:ext cx="3496336" cy="38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User-level </a:t>
            </a:r>
            <a:r>
              <a:rPr lang="en-US" dirty="0" err="1" smtClean="0"/>
              <a:t>DIPnet</a:t>
            </a:r>
            <a:r>
              <a:rPr lang="en-US" dirty="0" smtClean="0"/>
              <a:t> FIMS Functions</a:t>
            </a:r>
            <a:endParaRPr lang="en-US" dirty="0"/>
          </a:p>
        </p:txBody>
      </p:sp>
      <p:cxnSp>
        <p:nvCxnSpPr>
          <p:cNvPr id="44" name="Curved Connector 43"/>
          <p:cNvCxnSpPr>
            <a:stCxn id="6" idx="3"/>
            <a:endCxn id="96" idx="1"/>
          </p:cNvCxnSpPr>
          <p:nvPr/>
        </p:nvCxnSpPr>
        <p:spPr>
          <a:xfrm>
            <a:off x="7026971" y="2986744"/>
            <a:ext cx="525569" cy="1270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25706" y="70472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+mj-lt"/>
              </a:rPr>
              <a:t>DIPnet</a:t>
            </a:r>
            <a:r>
              <a:rPr lang="en-US" sz="3200" b="1" dirty="0" smtClean="0">
                <a:latin typeface="+mj-lt"/>
              </a:rPr>
              <a:t> FIMS Workflow</a:t>
            </a:r>
            <a:endParaRPr lang="en-US" sz="3200" b="1" dirty="0">
              <a:latin typeface="+mj-lt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552540" y="2538337"/>
            <a:ext cx="1839609" cy="8968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Curation</a:t>
            </a:r>
          </a:p>
          <a:p>
            <a:pPr algn="ctr"/>
            <a:r>
              <a:rPr lang="en-US" dirty="0" smtClean="0"/>
              <a:t>By </a:t>
            </a:r>
          </a:p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cxnSp>
        <p:nvCxnSpPr>
          <p:cNvPr id="102" name="Curved Connector 101"/>
          <p:cNvCxnSpPr>
            <a:stCxn id="96" idx="3"/>
            <a:endCxn id="35" idx="1"/>
          </p:cNvCxnSpPr>
          <p:nvPr/>
        </p:nvCxnSpPr>
        <p:spPr>
          <a:xfrm>
            <a:off x="9392149" y="2986744"/>
            <a:ext cx="525569" cy="1270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529370" y="5881047"/>
            <a:ext cx="3496336" cy="381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Admin-level </a:t>
            </a:r>
            <a:r>
              <a:rPr lang="en-US" dirty="0" err="1" smtClean="0"/>
              <a:t>DIPnet</a:t>
            </a:r>
            <a:r>
              <a:rPr lang="en-US" dirty="0" smtClean="0"/>
              <a:t> FIMS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43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Deck</dc:creator>
  <cp:lastModifiedBy>John Deck</cp:lastModifiedBy>
  <cp:revision>7</cp:revision>
  <dcterms:created xsi:type="dcterms:W3CDTF">2016-04-15T21:37:23Z</dcterms:created>
  <dcterms:modified xsi:type="dcterms:W3CDTF">2016-04-15T23:23:01Z</dcterms:modified>
</cp:coreProperties>
</file>