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4"/>
    <p:restoredTop sz="94595"/>
  </p:normalViewPr>
  <p:slideViewPr>
    <p:cSldViewPr snapToGrid="0" snapToObjects="1">
      <p:cViewPr>
        <p:scale>
          <a:sx n="95" d="100"/>
          <a:sy n="95" d="100"/>
        </p:scale>
        <p:origin x="30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90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4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1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2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5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9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59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C7326-2AF8-734F-A684-D3076EFEC837}" type="datetimeFigureOut">
              <a:rPr lang="en-US" smtClean="0"/>
              <a:t>5/4/17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23221-0D49-3A4E-A9E9-5E5DEFB15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11129" y="1777424"/>
            <a:ext cx="1535723" cy="8968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Spreadsheet Template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74580" y="1777425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Enter Metadata (XLS)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754816" y="1790857"/>
            <a:ext cx="1839609" cy="8968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and Load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74580" y="2839350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FASTA File</a:t>
            </a:r>
            <a:endParaRPr lang="en-US" dirty="0"/>
          </a:p>
        </p:txBody>
      </p:sp>
      <p:cxnSp>
        <p:nvCxnSpPr>
          <p:cNvPr id="21" name="Curved Connector 20"/>
          <p:cNvCxnSpPr>
            <a:stCxn id="7" idx="3"/>
            <a:endCxn id="6" idx="1"/>
          </p:cNvCxnSpPr>
          <p:nvPr/>
        </p:nvCxnSpPr>
        <p:spPr>
          <a:xfrm flipV="1">
            <a:off x="4728675" y="2239264"/>
            <a:ext cx="1026141" cy="1048494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5" idx="3"/>
            <a:endCxn id="6" idx="1"/>
          </p:cNvCxnSpPr>
          <p:nvPr/>
        </p:nvCxnSpPr>
        <p:spPr>
          <a:xfrm>
            <a:off x="4728675" y="2225833"/>
            <a:ext cx="1026141" cy="1343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/>
          <p:cNvCxnSpPr>
            <a:stCxn id="4" idx="3"/>
            <a:endCxn id="5" idx="1"/>
          </p:cNvCxnSpPr>
          <p:nvPr/>
        </p:nvCxnSpPr>
        <p:spPr>
          <a:xfrm>
            <a:off x="2046852" y="2225832"/>
            <a:ext cx="1027728" cy="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725410" y="1785302"/>
            <a:ext cx="2148343" cy="8968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Sequence Read Archive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515924" y="5814656"/>
            <a:ext cx="2558656" cy="381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External Components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511129" y="5366249"/>
            <a:ext cx="2563451" cy="3812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User-level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4165055" y="634891"/>
            <a:ext cx="3154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err="1" smtClean="0">
                <a:latin typeface="+mj-lt"/>
              </a:rPr>
              <a:t>GeOMe</a:t>
            </a:r>
            <a:r>
              <a:rPr lang="en-US" sz="3200" b="1" dirty="0" smtClean="0">
                <a:latin typeface="+mj-lt"/>
              </a:rPr>
              <a:t> Workflow</a:t>
            </a:r>
            <a:endParaRPr lang="en-US" sz="3200" b="1" dirty="0">
              <a:latin typeface="+mj-lt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9728520" y="4134801"/>
            <a:ext cx="2145233" cy="10557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 Biodiversity Information Facility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709735" y="4130354"/>
            <a:ext cx="1929770" cy="10602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 Interface</a:t>
            </a:r>
            <a:endParaRPr lang="en-US" dirty="0"/>
          </a:p>
        </p:txBody>
      </p:sp>
      <p:cxnSp>
        <p:nvCxnSpPr>
          <p:cNvPr id="20" name="Curved Connector 19"/>
          <p:cNvCxnSpPr>
            <a:stCxn id="6" idx="2"/>
            <a:endCxn id="19" idx="0"/>
          </p:cNvCxnSpPr>
          <p:nvPr/>
        </p:nvCxnSpPr>
        <p:spPr>
          <a:xfrm rot="5400000">
            <a:off x="5953280" y="3409012"/>
            <a:ext cx="1442683" cy="1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3074580" y="3960219"/>
            <a:ext cx="1654095" cy="8968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FASTQ Metadata and filenames</a:t>
            </a:r>
            <a:endParaRPr lang="en-US" dirty="0"/>
          </a:p>
        </p:txBody>
      </p:sp>
      <p:cxnSp>
        <p:nvCxnSpPr>
          <p:cNvPr id="37" name="Curved Connector 36"/>
          <p:cNvCxnSpPr>
            <a:stCxn id="34" idx="3"/>
            <a:endCxn id="6" idx="1"/>
          </p:cNvCxnSpPr>
          <p:nvPr/>
        </p:nvCxnSpPr>
        <p:spPr>
          <a:xfrm flipV="1">
            <a:off x="4728675" y="2239264"/>
            <a:ext cx="1026141" cy="2169363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6" idx="2"/>
            <a:endCxn id="22" idx="0"/>
          </p:cNvCxnSpPr>
          <p:nvPr/>
        </p:nvCxnSpPr>
        <p:spPr>
          <a:xfrm rot="16200000" flipH="1">
            <a:off x="8014314" y="1347978"/>
            <a:ext cx="1447130" cy="4126516"/>
          </a:xfrm>
          <a:prstGeom prst="curvedConnector3">
            <a:avLst>
              <a:gd name="adj1" fmla="val 50000"/>
            </a:avLst>
          </a:prstGeom>
          <a:ln w="25400" cap="rnd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7639505" y="2312784"/>
            <a:ext cx="2009845" cy="0"/>
          </a:xfrm>
          <a:prstGeom prst="straightConnector1">
            <a:avLst/>
          </a:prstGeom>
          <a:ln w="22225">
            <a:solidFill>
              <a:schemeClr val="tx1"/>
            </a:solidFill>
            <a:prstDash val="dashDot"/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H="1" flipV="1">
            <a:off x="7594427" y="2093514"/>
            <a:ext cx="2085903" cy="12075"/>
          </a:xfrm>
          <a:prstGeom prst="straightConnector1">
            <a:avLst/>
          </a:prstGeom>
          <a:ln w="22225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823889" y="2312784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User submission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670485" y="1736257"/>
            <a:ext cx="2114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Accession </a:t>
            </a:r>
            <a:r>
              <a:rPr lang="en-US" i="1" smtClean="0"/>
              <a:t>ID Harvest</a:t>
            </a:r>
            <a:endParaRPr lang="en-US" i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408911" y="3393245"/>
            <a:ext cx="2319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smtClean="0"/>
              <a:t>Automated submission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186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40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Deck</dc:creator>
  <cp:lastModifiedBy>Microsoft Office User</cp:lastModifiedBy>
  <cp:revision>15</cp:revision>
  <dcterms:created xsi:type="dcterms:W3CDTF">2016-04-15T21:37:23Z</dcterms:created>
  <dcterms:modified xsi:type="dcterms:W3CDTF">2017-05-04T16:19:40Z</dcterms:modified>
</cp:coreProperties>
</file>