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595"/>
  </p:normalViewPr>
  <p:slideViewPr>
    <p:cSldViewPr snapToGrid="0" snapToObjects="1">
      <p:cViewPr>
        <p:scale>
          <a:sx n="95" d="100"/>
          <a:sy n="95" d="100"/>
        </p:scale>
        <p:origin x="3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1129" y="1777424"/>
            <a:ext cx="1535723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</a:t>
            </a:r>
            <a:r>
              <a:rPr lang="en-US" dirty="0" smtClean="0"/>
              <a:t>Spreadsheet Template 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074580" y="1777425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Metadata (XLS)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54816" y="1790857"/>
            <a:ext cx="1839609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and Load </a:t>
            </a:r>
            <a:r>
              <a:rPr lang="en-US" dirty="0" smtClean="0"/>
              <a:t>Data into DIPNET Index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74580" y="2839350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FASTA File</a:t>
            </a:r>
            <a:endParaRPr lang="en-US" dirty="0"/>
          </a:p>
        </p:txBody>
      </p:sp>
      <p:cxnSp>
        <p:nvCxnSpPr>
          <p:cNvPr id="21" name="Curved Connector 20"/>
          <p:cNvCxnSpPr>
            <a:stCxn id="7" idx="3"/>
            <a:endCxn id="6" idx="1"/>
          </p:cNvCxnSpPr>
          <p:nvPr/>
        </p:nvCxnSpPr>
        <p:spPr>
          <a:xfrm flipV="1">
            <a:off x="4728675" y="2239264"/>
            <a:ext cx="1026141" cy="1048494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6" idx="1"/>
          </p:cNvCxnSpPr>
          <p:nvPr/>
        </p:nvCxnSpPr>
        <p:spPr>
          <a:xfrm>
            <a:off x="4728675" y="2225833"/>
            <a:ext cx="1026141" cy="1343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46852" y="2225832"/>
            <a:ext cx="1027728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25410" y="1785302"/>
            <a:ext cx="2148343" cy="896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Read </a:t>
            </a:r>
            <a:r>
              <a:rPr lang="en-US" dirty="0" smtClean="0"/>
              <a:t>Archive</a:t>
            </a:r>
            <a:endParaRPr 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515924" y="5814656"/>
            <a:ext cx="349633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 outside of FIMS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11129" y="5366249"/>
            <a:ext cx="3496336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65055" y="634891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DIPnet</a:t>
            </a:r>
            <a:r>
              <a:rPr lang="en-US" sz="3200" b="1" dirty="0" smtClean="0">
                <a:latin typeface="+mj-lt"/>
              </a:rPr>
              <a:t> FIMS Workflow</a:t>
            </a:r>
            <a:endParaRPr lang="en-US" sz="3200" b="1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28520" y="4134801"/>
            <a:ext cx="2145233" cy="1055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Biodiversity Information Facility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09735" y="4130354"/>
            <a:ext cx="1929770" cy="106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DIPNET Query Pages</a:t>
            </a:r>
            <a:endParaRPr lang="en-US" dirty="0"/>
          </a:p>
        </p:txBody>
      </p:sp>
      <p:cxnSp>
        <p:nvCxnSpPr>
          <p:cNvPr id="20" name="Curved Connector 19"/>
          <p:cNvCxnSpPr>
            <a:stCxn id="6" idx="2"/>
            <a:endCxn id="19" idx="0"/>
          </p:cNvCxnSpPr>
          <p:nvPr/>
        </p:nvCxnSpPr>
        <p:spPr>
          <a:xfrm rot="5400000">
            <a:off x="5953280" y="3409012"/>
            <a:ext cx="1442683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74580" y="3960219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FASTQ Metadata and filenames</a:t>
            </a:r>
            <a:endParaRPr lang="en-US" dirty="0"/>
          </a:p>
        </p:txBody>
      </p:sp>
      <p:cxnSp>
        <p:nvCxnSpPr>
          <p:cNvPr id="37" name="Curved Connector 36"/>
          <p:cNvCxnSpPr>
            <a:stCxn id="34" idx="3"/>
            <a:endCxn id="6" idx="1"/>
          </p:cNvCxnSpPr>
          <p:nvPr/>
        </p:nvCxnSpPr>
        <p:spPr>
          <a:xfrm flipV="1">
            <a:off x="4728675" y="2239264"/>
            <a:ext cx="1026141" cy="2169363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" idx="2"/>
            <a:endCxn id="22" idx="0"/>
          </p:cNvCxnSpPr>
          <p:nvPr/>
        </p:nvCxnSpPr>
        <p:spPr>
          <a:xfrm rot="16200000" flipH="1">
            <a:off x="8014314" y="1347978"/>
            <a:ext cx="1447130" cy="412651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639505" y="2312784"/>
            <a:ext cx="2009845" cy="0"/>
          </a:xfrm>
          <a:prstGeom prst="straightConnector1">
            <a:avLst/>
          </a:prstGeom>
          <a:ln w="22225">
            <a:solidFill>
              <a:schemeClr val="tx1"/>
            </a:solidFill>
            <a:prstDash val="dash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594427" y="2093514"/>
            <a:ext cx="2085903" cy="1207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823889" y="231278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User submission</a:t>
            </a:r>
            <a:endParaRPr lang="en-US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670485" y="1736257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Accession </a:t>
            </a:r>
            <a:r>
              <a:rPr lang="en-US" i="1" smtClean="0"/>
              <a:t>ID Harvest</a:t>
            </a:r>
            <a:endParaRPr lang="en-US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408911" y="3393245"/>
            <a:ext cx="23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Automated submission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14</cp:revision>
  <dcterms:created xsi:type="dcterms:W3CDTF">2016-04-15T21:37:23Z</dcterms:created>
  <dcterms:modified xsi:type="dcterms:W3CDTF">2016-11-10T01:13:36Z</dcterms:modified>
</cp:coreProperties>
</file>