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0"/>
  </p:notesMasterIdLst>
  <p:sldIdLst>
    <p:sldId id="484" r:id="rId3"/>
    <p:sldId id="257" r:id="rId4"/>
    <p:sldId id="258" r:id="rId5"/>
    <p:sldId id="274" r:id="rId6"/>
    <p:sldId id="273" r:id="rId7"/>
    <p:sldId id="264" r:id="rId8"/>
    <p:sldId id="265" r:id="rId9"/>
    <p:sldId id="268" r:id="rId10"/>
    <p:sldId id="280" r:id="rId11"/>
    <p:sldId id="259" r:id="rId12"/>
    <p:sldId id="272" r:id="rId13"/>
    <p:sldId id="262" r:id="rId14"/>
    <p:sldId id="276" r:id="rId15"/>
    <p:sldId id="485" r:id="rId16"/>
    <p:sldId id="486" r:id="rId17"/>
    <p:sldId id="275"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burse" initials="ta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43"/>
  </p:normalViewPr>
  <p:slideViewPr>
    <p:cSldViewPr>
      <p:cViewPr varScale="1">
        <p:scale>
          <a:sx n="86" d="100"/>
          <a:sy n="86" d="100"/>
        </p:scale>
        <p:origin x="178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EEDB0-EE02-49F7-8FAC-5B8334F83BAA}" type="datetimeFigureOut">
              <a:rPr lang="en-US" smtClean="0"/>
              <a:t>5/8/19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DC0D37-2B17-47E5-9B7B-27988870A8C3}" type="slidenum">
              <a:rPr lang="en-US" smtClean="0"/>
              <a:t>‹#›</a:t>
            </a:fld>
            <a:endParaRPr lang="en-US"/>
          </a:p>
        </p:txBody>
      </p:sp>
    </p:spTree>
    <p:extLst>
      <p:ext uri="{BB962C8B-B14F-4D97-AF65-F5344CB8AC3E}">
        <p14:creationId xmlns:p14="http://schemas.microsoft.com/office/powerpoint/2010/main" val="710484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2D355D-B423-47FD-B86F-A6F8D01ED63F}" type="slidenum">
              <a:rPr lang="en-US" smtClean="0"/>
              <a:pPr/>
              <a:t>1</a:t>
            </a:fld>
            <a:endParaRPr lang="en-US"/>
          </a:p>
        </p:txBody>
      </p:sp>
    </p:spTree>
    <p:extLst>
      <p:ext uri="{BB962C8B-B14F-4D97-AF65-F5344CB8AC3E}">
        <p14:creationId xmlns:p14="http://schemas.microsoft.com/office/powerpoint/2010/main" val="1002544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3" descr="IEEE_SA_Bar_Graphic_long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1650"/>
            <a:ext cx="91440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4" descr="IEEE_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577850"/>
            <a:ext cx="9017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4" name="Rectangle 4"/>
          <p:cNvSpPr>
            <a:spLocks noGrp="1" noChangeArrowheads="1"/>
          </p:cNvSpPr>
          <p:nvPr>
            <p:ph type="subTitle" idx="1"/>
          </p:nvPr>
        </p:nvSpPr>
        <p:spPr>
          <a:xfrm>
            <a:off x="533400" y="1676400"/>
            <a:ext cx="7391400" cy="533400"/>
          </a:xfrm>
        </p:spPr>
        <p:txBody>
          <a:bodyPr/>
          <a:lstStyle>
            <a:lvl1pPr>
              <a:defRPr sz="2400"/>
            </a:lvl1pPr>
          </a:lstStyle>
          <a:p>
            <a:r>
              <a:rPr lang="en-US"/>
              <a:t>Click to edit Master subtitle style</a:t>
            </a:r>
          </a:p>
        </p:txBody>
      </p:sp>
      <p:sp>
        <p:nvSpPr>
          <p:cNvPr id="240643" name="Rectangle 3"/>
          <p:cNvSpPr>
            <a:spLocks noGrp="1" noChangeArrowheads="1"/>
          </p:cNvSpPr>
          <p:nvPr>
            <p:ph type="ctrTitle"/>
          </p:nvPr>
        </p:nvSpPr>
        <p:spPr>
          <a:xfrm>
            <a:off x="533400" y="1219200"/>
            <a:ext cx="6477000" cy="533400"/>
          </a:xfrm>
        </p:spPr>
        <p:txBody>
          <a:bodyPr anchor="t"/>
          <a:lstStyle>
            <a:lvl1pPr>
              <a:defRPr/>
            </a:lvl1pPr>
          </a:lstStyle>
          <a:p>
            <a:r>
              <a:rPr lang="en-US"/>
              <a:t>Click to edit Master title style</a:t>
            </a:r>
          </a:p>
        </p:txBody>
      </p:sp>
      <p:sp>
        <p:nvSpPr>
          <p:cNvPr id="6" name="Rectangle 6"/>
          <p:cNvSpPr>
            <a:spLocks noGrp="1" noChangeArrowheads="1"/>
          </p:cNvSpPr>
          <p:nvPr>
            <p:ph type="ftr" sz="quarter" idx="10"/>
          </p:nvPr>
        </p:nvSpPr>
        <p:spPr>
          <a:xfrm>
            <a:off x="3124200" y="6248400"/>
            <a:ext cx="2895600" cy="476250"/>
          </a:xfrm>
        </p:spPr>
        <p:txBody>
          <a:bodyPr/>
          <a:lstStyle>
            <a:lvl1pPr>
              <a:defRPr>
                <a:solidFill>
                  <a:schemeClr val="tx1"/>
                </a:solidFill>
              </a:defRPr>
            </a:lvl1pPr>
          </a:lstStyle>
          <a:p>
            <a:endParaRPr lang="en-US"/>
          </a:p>
        </p:txBody>
      </p:sp>
      <p:sp>
        <p:nvSpPr>
          <p:cNvPr id="7" name="Rectangle 7"/>
          <p:cNvSpPr>
            <a:spLocks noGrp="1" noChangeArrowheads="1"/>
          </p:cNvSpPr>
          <p:nvPr>
            <p:ph type="sldNum" sz="quarter" idx="11"/>
          </p:nvPr>
        </p:nvSpPr>
        <p:spPr>
          <a:xfrm>
            <a:off x="6553200" y="6248400"/>
            <a:ext cx="2133600" cy="476250"/>
          </a:xfrm>
        </p:spPr>
        <p:txBody>
          <a:bodyPr/>
          <a:lstStyle>
            <a:lvl1pPr>
              <a:defRPr>
                <a:solidFill>
                  <a:schemeClr val="tx1"/>
                </a:solidFill>
              </a:defRPr>
            </a:lvl1pPr>
          </a:lstStyle>
          <a:p>
            <a:fld id="{8A62A7E0-5470-4C4F-890D-734412C7C964}" type="slidenum">
              <a:rPr lang="en-US" smtClean="0"/>
              <a:t>‹#›</a:t>
            </a:fld>
            <a:endParaRPr lang="en-US"/>
          </a:p>
        </p:txBody>
      </p:sp>
    </p:spTree>
    <p:extLst>
      <p:ext uri="{BB962C8B-B14F-4D97-AF65-F5344CB8AC3E}">
        <p14:creationId xmlns:p14="http://schemas.microsoft.com/office/powerpoint/2010/main" val="102558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4F4E5C0-E17B-4D15-A3C0-1D50DEBEEF2A}" type="datetimeFigureOut">
              <a:rPr lang="en-US" smtClean="0"/>
              <a:t>5/8/19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A62A7E0-5470-4C4F-890D-734412C7C964}" type="slidenum">
              <a:rPr lang="en-US" smtClean="0"/>
              <a:t>‹#›</a:t>
            </a:fld>
            <a:endParaRPr lang="en-US"/>
          </a:p>
        </p:txBody>
      </p:sp>
    </p:spTree>
    <p:extLst>
      <p:ext uri="{BB962C8B-B14F-4D97-AF65-F5344CB8AC3E}">
        <p14:creationId xmlns:p14="http://schemas.microsoft.com/office/powerpoint/2010/main" val="240191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048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4F4E5C0-E17B-4D15-A3C0-1D50DEBEEF2A}" type="datetimeFigureOut">
              <a:rPr lang="en-US" smtClean="0"/>
              <a:t>5/8/19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A62A7E0-5470-4C4F-890D-734412C7C964}" type="slidenum">
              <a:rPr lang="en-US" smtClean="0"/>
              <a:t>‹#›</a:t>
            </a:fld>
            <a:endParaRPr lang="en-US"/>
          </a:p>
        </p:txBody>
      </p:sp>
    </p:spTree>
    <p:extLst>
      <p:ext uri="{BB962C8B-B14F-4D97-AF65-F5344CB8AC3E}">
        <p14:creationId xmlns:p14="http://schemas.microsoft.com/office/powerpoint/2010/main" val="393859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Virtual Cov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64513" name="Picture 8" descr="IEEE_SA_Bar_Graphic_long_lg"/>
          <p:cNvPicPr>
            <a:picLocks noChangeAspect="1" noChangeArrowheads="1"/>
          </p:cNvPicPr>
          <p:nvPr userDrawn="1"/>
        </p:nvPicPr>
        <p:blipFill>
          <a:blip r:embed="rId3" cstate="print"/>
          <a:srcRect/>
          <a:stretch>
            <a:fillRect/>
          </a:stretch>
        </p:blipFill>
        <p:spPr bwMode="auto">
          <a:xfrm>
            <a:off x="0" y="501652"/>
            <a:ext cx="9150351" cy="415925"/>
          </a:xfrm>
          <a:prstGeom prst="rect">
            <a:avLst/>
          </a:prstGeom>
          <a:noFill/>
          <a:ln w="9525">
            <a:noFill/>
            <a:miter lim="800000"/>
            <a:headEnd/>
            <a:tailEnd/>
          </a:ln>
        </p:spPr>
      </p:pic>
      <p:sp>
        <p:nvSpPr>
          <p:cNvPr id="240644" name="Rectangle 4"/>
          <p:cNvSpPr>
            <a:spLocks noGrp="1" noChangeArrowheads="1"/>
          </p:cNvSpPr>
          <p:nvPr>
            <p:ph type="subTitle" idx="1"/>
          </p:nvPr>
        </p:nvSpPr>
        <p:spPr>
          <a:xfrm>
            <a:off x="685800" y="1666875"/>
            <a:ext cx="7772400" cy="533400"/>
          </a:xfrm>
        </p:spPr>
        <p:txBody>
          <a:bodyPr anchor="t" anchorCtr="0"/>
          <a:lstStyle>
            <a:lvl1pPr>
              <a:defRPr sz="2400">
                <a:solidFill>
                  <a:schemeClr val="bg1"/>
                </a:solidFill>
              </a:defRPr>
            </a:lvl1pPr>
          </a:lstStyle>
          <a:p>
            <a:r>
              <a:rPr lang="en-US" dirty="0"/>
              <a:t>Click to edit Master subtitle style</a:t>
            </a:r>
          </a:p>
        </p:txBody>
      </p:sp>
      <p:sp>
        <p:nvSpPr>
          <p:cNvPr id="240643" name="Rectangle 3"/>
          <p:cNvSpPr>
            <a:spLocks noGrp="1" noChangeArrowheads="1"/>
          </p:cNvSpPr>
          <p:nvPr>
            <p:ph type="ctrTitle"/>
          </p:nvPr>
        </p:nvSpPr>
        <p:spPr>
          <a:xfrm>
            <a:off x="685800" y="1209675"/>
            <a:ext cx="7772400" cy="533400"/>
          </a:xfrm>
        </p:spPr>
        <p:txBody>
          <a:bodyPr anchor="b" anchorCtr="0"/>
          <a:lstStyle>
            <a:lvl1pPr>
              <a:defRPr>
                <a:solidFill>
                  <a:schemeClr val="bg1"/>
                </a:solidFill>
              </a:defRPr>
            </a:lvl1pPr>
          </a:lstStyle>
          <a:p>
            <a:r>
              <a:rPr lang="en-US" dirty="0"/>
              <a:t>Click to edit Master title style</a:t>
            </a:r>
          </a:p>
        </p:txBody>
      </p:sp>
      <p:sp>
        <p:nvSpPr>
          <p:cNvPr id="7" name="Text Placeholder 5"/>
          <p:cNvSpPr>
            <a:spLocks noGrp="1"/>
          </p:cNvSpPr>
          <p:nvPr>
            <p:ph type="body" sz="quarter" idx="10"/>
          </p:nvPr>
        </p:nvSpPr>
        <p:spPr>
          <a:xfrm>
            <a:off x="685800" y="4300538"/>
            <a:ext cx="3886200" cy="828675"/>
          </a:xfrm>
        </p:spPr>
        <p:txBody>
          <a:bodyPr anchor="ctr" anchorCtr="0"/>
          <a:lstStyle>
            <a:lvl1pPr>
              <a:lnSpc>
                <a:spcPct val="150000"/>
              </a:lnSpc>
              <a:spcBef>
                <a:spcPts val="0"/>
              </a:spcBef>
              <a:defRPr sz="1600">
                <a:solidFill>
                  <a:schemeClr val="bg1"/>
                </a:solidFill>
              </a:defRPr>
            </a:lvl1pPr>
            <a:lvl2pPr>
              <a:lnSpc>
                <a:spcPct val="150000"/>
              </a:lnSpc>
              <a:defRPr sz="1600">
                <a:solidFill>
                  <a:schemeClr val="bg1"/>
                </a:solidFill>
              </a:defRPr>
            </a:lvl2pPr>
            <a:lvl3pPr>
              <a:lnSpc>
                <a:spcPct val="150000"/>
              </a:lnSpc>
              <a:defRPr sz="1600">
                <a:solidFill>
                  <a:schemeClr val="bg1"/>
                </a:solidFill>
              </a:defRPr>
            </a:lvl3pPr>
            <a:lvl4pPr>
              <a:lnSpc>
                <a:spcPct val="150000"/>
              </a:lnSpc>
              <a:defRPr sz="1600">
                <a:solidFill>
                  <a:schemeClr val="bg1"/>
                </a:solidFill>
              </a:defRPr>
            </a:lvl4pPr>
            <a:lvl5pPr>
              <a:lnSpc>
                <a:spcPct val="15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3639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Un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FontTx/>
              <a:buNone/>
              <a:defRPr/>
            </a:lvl1pPr>
            <a:lvl2pPr marL="274320" indent="-276225">
              <a:spcBef>
                <a:spcPts val="1100"/>
              </a:spcBef>
              <a:buClr>
                <a:schemeClr val="accent1"/>
              </a:buClr>
              <a:buFont typeface="Wingdings 2" pitchFamily="18" charset="2"/>
              <a:buChar char="¾"/>
              <a:defRPr/>
            </a:lvl2pPr>
            <a:lvl3pPr marL="576072" indent="-276225">
              <a:buFont typeface="Verdana" pitchFamily="34" charset="0"/>
              <a:buChar char="–"/>
              <a:defRPr sz="1600"/>
            </a:lvl3pPr>
            <a:lvl4pPr marL="813816" indent="-228600">
              <a:buFont typeface="Verdana" pitchFamily="34" charset="0"/>
              <a:buChar char="•"/>
              <a:defRPr sz="1400"/>
            </a:lvl4pPr>
            <a:lvl5pPr marL="1033272" indent="-171450">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Powerpoint Title would go here</a:t>
            </a:r>
          </a:p>
        </p:txBody>
      </p:sp>
      <p:sp>
        <p:nvSpPr>
          <p:cNvPr id="6" name="Rectangle 6"/>
          <p:cNvSpPr>
            <a:spLocks noGrp="1" noChangeArrowheads="1"/>
          </p:cNvSpPr>
          <p:nvPr>
            <p:ph type="sldNum" sz="quarter" idx="12"/>
          </p:nvPr>
        </p:nvSpPr>
        <p:spPr>
          <a:ln/>
        </p:spPr>
        <p:txBody>
          <a:bodyPr/>
          <a:lstStyle>
            <a:lvl1pPr>
              <a:defRPr/>
            </a:lvl1pPr>
          </a:lstStyle>
          <a:p>
            <a:pPr>
              <a:defRPr/>
            </a:pPr>
            <a:fld id="{6CFC1F96-5ED1-41A0-BC5E-E0FC0B2B84E1}" type="slidenum">
              <a:rPr lang="en-US"/>
              <a:pPr>
                <a:defRPr/>
              </a:pPr>
              <a:t>‹#›</a:t>
            </a:fld>
            <a:endParaRPr lang="en-US" sz="1400">
              <a:latin typeface="Myriad Pro" charset="0"/>
            </a:endParaRPr>
          </a:p>
        </p:txBody>
      </p:sp>
    </p:spTree>
    <p:extLst>
      <p:ext uri="{BB962C8B-B14F-4D97-AF65-F5344CB8AC3E}">
        <p14:creationId xmlns:p14="http://schemas.microsoft.com/office/powerpoint/2010/main" val="1676330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Powerpoint Title would go here</a:t>
            </a:r>
          </a:p>
        </p:txBody>
      </p:sp>
      <p:sp>
        <p:nvSpPr>
          <p:cNvPr id="6" name="Rectangle 6"/>
          <p:cNvSpPr>
            <a:spLocks noGrp="1" noChangeArrowheads="1"/>
          </p:cNvSpPr>
          <p:nvPr>
            <p:ph type="sldNum" sz="quarter" idx="12"/>
          </p:nvPr>
        </p:nvSpPr>
        <p:spPr>
          <a:ln/>
        </p:spPr>
        <p:txBody>
          <a:bodyPr/>
          <a:lstStyle>
            <a:lvl1pPr>
              <a:defRPr/>
            </a:lvl1pPr>
          </a:lstStyle>
          <a:p>
            <a:pPr>
              <a:defRPr/>
            </a:pPr>
            <a:fld id="{6CFC1F96-5ED1-41A0-BC5E-E0FC0B2B84E1}" type="slidenum">
              <a:rPr lang="en-US"/>
              <a:pPr>
                <a:defRPr/>
              </a:pPr>
              <a:t>‹#›</a:t>
            </a:fld>
            <a:endParaRPr lang="en-US" sz="1400">
              <a:latin typeface="Myriad Pro" charset="0"/>
            </a:endParaRPr>
          </a:p>
        </p:txBody>
      </p:sp>
    </p:spTree>
    <p:extLst>
      <p:ext uri="{BB962C8B-B14F-4D97-AF65-F5344CB8AC3E}">
        <p14:creationId xmlns:p14="http://schemas.microsoft.com/office/powerpoint/2010/main" val="7574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Un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err="1"/>
              <a:t>Powerpoint</a:t>
            </a:r>
            <a:r>
              <a:rPr lang="en-US" dirty="0"/>
              <a:t> Title would go here</a:t>
            </a:r>
          </a:p>
        </p:txBody>
      </p:sp>
      <p:sp>
        <p:nvSpPr>
          <p:cNvPr id="7" name="Rectangle 6"/>
          <p:cNvSpPr>
            <a:spLocks noGrp="1" noChangeArrowheads="1"/>
          </p:cNvSpPr>
          <p:nvPr>
            <p:ph type="sldNum" sz="quarter" idx="12"/>
          </p:nvPr>
        </p:nvSpPr>
        <p:spPr>
          <a:ln/>
        </p:spPr>
        <p:txBody>
          <a:bodyPr/>
          <a:lstStyle>
            <a:lvl1pPr>
              <a:defRPr/>
            </a:lvl1pPr>
          </a:lstStyle>
          <a:p>
            <a:pPr>
              <a:defRPr/>
            </a:pPr>
            <a:fld id="{88CC3BDF-57CD-4DF0-939A-D0CDD094B824}" type="slidenum">
              <a:rPr lang="en-US"/>
              <a:pPr>
                <a:defRPr/>
              </a:pPr>
              <a:t>‹#›</a:t>
            </a:fld>
            <a:endParaRPr lang="en-US" sz="1400">
              <a:latin typeface="Myriad Pro" charset="0"/>
            </a:endParaRPr>
          </a:p>
        </p:txBody>
      </p:sp>
      <p:sp>
        <p:nvSpPr>
          <p:cNvPr id="9" name="Content Placeholder 2"/>
          <p:cNvSpPr>
            <a:spLocks noGrp="1"/>
          </p:cNvSpPr>
          <p:nvPr>
            <p:ph idx="1"/>
          </p:nvPr>
        </p:nvSpPr>
        <p:spPr>
          <a:xfrm>
            <a:off x="685800" y="1600200"/>
            <a:ext cx="3749040" cy="4343400"/>
          </a:xfrm>
        </p:spPr>
        <p:txBody>
          <a:bodyPr/>
          <a:lstStyle>
            <a:lvl1pPr marL="0" indent="0">
              <a:buFontTx/>
              <a:buNone/>
              <a:defRPr sz="1600"/>
            </a:lvl1pPr>
            <a:lvl2pPr marL="274320" indent="-276225">
              <a:spcBef>
                <a:spcPts val="1100"/>
              </a:spcBef>
              <a:buClr>
                <a:schemeClr val="accent1"/>
              </a:buClr>
              <a:buFont typeface="Wingdings 2" pitchFamily="18" charset="2"/>
              <a:buChar char="¾"/>
              <a:defRPr sz="1600"/>
            </a:lvl2pPr>
            <a:lvl3pPr marL="576072" indent="-276225">
              <a:buFont typeface="Verdana" pitchFamily="34" charset="0"/>
              <a:buChar char="–"/>
              <a:defRPr sz="1600"/>
            </a:lvl3pPr>
            <a:lvl4pPr marL="813816" indent="-228600">
              <a:buFont typeface="Verdana" pitchFamily="34" charset="0"/>
              <a:buChar char="•"/>
              <a:defRPr sz="1400"/>
            </a:lvl4pPr>
            <a:lvl5pPr marL="1033272" indent="-171450">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3"/>
          </p:nvPr>
        </p:nvSpPr>
        <p:spPr>
          <a:xfrm>
            <a:off x="4709160" y="1600200"/>
            <a:ext cx="3749040" cy="4343400"/>
          </a:xfrm>
        </p:spPr>
        <p:txBody>
          <a:bodyPr/>
          <a:lstStyle>
            <a:lvl1pPr marL="0" indent="0">
              <a:buFontTx/>
              <a:buNone/>
              <a:defRPr/>
            </a:lvl1pPr>
            <a:lvl2pPr marL="274320" indent="-276225">
              <a:spcBef>
                <a:spcPts val="1100"/>
              </a:spcBef>
              <a:buClr>
                <a:schemeClr val="accent1"/>
              </a:buClr>
              <a:buFont typeface="Wingdings 2" pitchFamily="18" charset="2"/>
              <a:buChar char="¾"/>
              <a:defRPr/>
            </a:lvl2pPr>
            <a:lvl3pPr marL="576072" indent="-276225">
              <a:buFont typeface="Verdana" pitchFamily="34" charset="0"/>
              <a:buChar char="–"/>
              <a:defRPr sz="1600"/>
            </a:lvl3pPr>
            <a:lvl4pPr marL="813816" indent="-228600">
              <a:buFont typeface="Verdana" pitchFamily="34" charset="0"/>
              <a:buChar char="•"/>
              <a:defRPr sz="1400"/>
            </a:lvl4pPr>
            <a:lvl5pPr marL="1033272" indent="-171450">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250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752851" cy="4343400"/>
          </a:xfrm>
        </p:spPr>
        <p:txBody>
          <a:bodyPr/>
          <a:lstStyle>
            <a:lvl1pPr marL="274320" indent="-273050">
              <a:defRPr sz="16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err="1"/>
              <a:t>Powerpoint</a:t>
            </a:r>
            <a:r>
              <a:rPr lang="en-US" dirty="0"/>
              <a:t> Title would go here</a:t>
            </a:r>
          </a:p>
        </p:txBody>
      </p:sp>
      <p:sp>
        <p:nvSpPr>
          <p:cNvPr id="7" name="Rectangle 6"/>
          <p:cNvSpPr>
            <a:spLocks noGrp="1" noChangeArrowheads="1"/>
          </p:cNvSpPr>
          <p:nvPr>
            <p:ph type="sldNum" sz="quarter" idx="12"/>
          </p:nvPr>
        </p:nvSpPr>
        <p:spPr>
          <a:ln/>
        </p:spPr>
        <p:txBody>
          <a:bodyPr/>
          <a:lstStyle>
            <a:lvl1pPr>
              <a:defRPr/>
            </a:lvl1pPr>
          </a:lstStyle>
          <a:p>
            <a:pPr>
              <a:defRPr/>
            </a:pPr>
            <a:fld id="{88CC3BDF-57CD-4DF0-939A-D0CDD094B824}" type="slidenum">
              <a:rPr lang="en-US"/>
              <a:pPr>
                <a:defRPr/>
              </a:pPr>
              <a:t>‹#›</a:t>
            </a:fld>
            <a:endParaRPr lang="en-US" sz="1400">
              <a:latin typeface="Myriad Pro" charset="0"/>
            </a:endParaRPr>
          </a:p>
        </p:txBody>
      </p:sp>
      <p:sp>
        <p:nvSpPr>
          <p:cNvPr id="8" name="Content Placeholder 2"/>
          <p:cNvSpPr>
            <a:spLocks noGrp="1"/>
          </p:cNvSpPr>
          <p:nvPr>
            <p:ph sz="half" idx="13"/>
          </p:nvPr>
        </p:nvSpPr>
        <p:spPr>
          <a:xfrm>
            <a:off x="4705349" y="1600200"/>
            <a:ext cx="3752851" cy="4343400"/>
          </a:xfrm>
        </p:spPr>
        <p:txBody>
          <a:bodyPr/>
          <a:lstStyle>
            <a:lvl1pPr>
              <a:defRPr sz="16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3339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Powerpoint Title would go here</a:t>
            </a:r>
          </a:p>
        </p:txBody>
      </p:sp>
      <p:sp>
        <p:nvSpPr>
          <p:cNvPr id="5" name="Rectangle 6"/>
          <p:cNvSpPr>
            <a:spLocks noGrp="1" noChangeArrowheads="1"/>
          </p:cNvSpPr>
          <p:nvPr>
            <p:ph type="sldNum" sz="quarter" idx="12"/>
          </p:nvPr>
        </p:nvSpPr>
        <p:spPr>
          <a:ln/>
        </p:spPr>
        <p:txBody>
          <a:bodyPr/>
          <a:lstStyle>
            <a:lvl1pPr>
              <a:defRPr/>
            </a:lvl1pPr>
          </a:lstStyle>
          <a:p>
            <a:pPr>
              <a:defRPr/>
            </a:pPr>
            <a:fld id="{D90BBFFD-5DB9-4833-91C0-BF3ECA505346}" type="slidenum">
              <a:rPr lang="en-US"/>
              <a:pPr>
                <a:defRPr/>
              </a:pPr>
              <a:t>‹#›</a:t>
            </a:fld>
            <a:endParaRPr lang="en-US" sz="1400">
              <a:latin typeface="Myriad Pro" charset="0"/>
            </a:endParaRPr>
          </a:p>
        </p:txBody>
      </p:sp>
    </p:spTree>
    <p:extLst>
      <p:ext uri="{BB962C8B-B14F-4D97-AF65-F5344CB8AC3E}">
        <p14:creationId xmlns:p14="http://schemas.microsoft.com/office/powerpoint/2010/main" val="385640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Powerpoint Title would go here</a:t>
            </a:r>
          </a:p>
        </p:txBody>
      </p:sp>
      <p:sp>
        <p:nvSpPr>
          <p:cNvPr id="4" name="Rectangle 6"/>
          <p:cNvSpPr>
            <a:spLocks noGrp="1" noChangeArrowheads="1"/>
          </p:cNvSpPr>
          <p:nvPr>
            <p:ph type="sldNum" sz="quarter" idx="12"/>
          </p:nvPr>
        </p:nvSpPr>
        <p:spPr>
          <a:ln/>
        </p:spPr>
        <p:txBody>
          <a:bodyPr/>
          <a:lstStyle>
            <a:lvl1pPr>
              <a:defRPr/>
            </a:lvl1pPr>
          </a:lstStyle>
          <a:p>
            <a:pPr>
              <a:defRPr/>
            </a:pPr>
            <a:fld id="{86355905-EE7D-4673-B5F4-2BF5096DB967}" type="slidenum">
              <a:rPr lang="en-US"/>
              <a:pPr>
                <a:defRPr/>
              </a:pPr>
              <a:t>‹#›</a:t>
            </a:fld>
            <a:endParaRPr lang="en-US" sz="1400">
              <a:latin typeface="Myriad Pro" charset="0"/>
            </a:endParaRPr>
          </a:p>
        </p:txBody>
      </p:sp>
    </p:spTree>
    <p:extLst>
      <p:ext uri="{BB962C8B-B14F-4D97-AF65-F5344CB8AC3E}">
        <p14:creationId xmlns:p14="http://schemas.microsoft.com/office/powerpoint/2010/main" val="2993574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Learning Community Cov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2" descr="\\.psf\Home\Desktop\IEEE-SA PowerPoint updated\IEEE_SA_Bar_Graphic_Logotype_RGB\TEST_IEEE_SA_Bar_Graphic_long_lgtp_rgb.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52454"/>
            <a:ext cx="9144000"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4" name="Rectangle 4"/>
          <p:cNvSpPr>
            <a:spLocks noGrp="1" noChangeArrowheads="1"/>
          </p:cNvSpPr>
          <p:nvPr>
            <p:ph type="subTitle" idx="1"/>
          </p:nvPr>
        </p:nvSpPr>
        <p:spPr>
          <a:xfrm>
            <a:off x="552450" y="1666875"/>
            <a:ext cx="8039100" cy="533400"/>
          </a:xfrm>
        </p:spPr>
        <p:txBody>
          <a:bodyPr/>
          <a:lstStyle>
            <a:lvl1pPr>
              <a:defRPr sz="2200">
                <a:solidFill>
                  <a:schemeClr val="bg1"/>
                </a:solidFill>
              </a:defRPr>
            </a:lvl1pPr>
          </a:lstStyle>
          <a:p>
            <a:r>
              <a:rPr lang="en-US" dirty="0"/>
              <a:t>Click to edit Master subtitle style</a:t>
            </a:r>
          </a:p>
        </p:txBody>
      </p:sp>
      <p:sp>
        <p:nvSpPr>
          <p:cNvPr id="240643" name="Rectangle 3"/>
          <p:cNvSpPr>
            <a:spLocks noGrp="1" noChangeArrowheads="1"/>
          </p:cNvSpPr>
          <p:nvPr>
            <p:ph type="ctrTitle"/>
          </p:nvPr>
        </p:nvSpPr>
        <p:spPr>
          <a:xfrm>
            <a:off x="552450" y="1209675"/>
            <a:ext cx="8039100" cy="533400"/>
          </a:xfrm>
        </p:spPr>
        <p:txBody>
          <a:bodyPr/>
          <a:lstStyle>
            <a:lvl1pPr>
              <a:defRPr>
                <a:solidFill>
                  <a:schemeClr val="bg1"/>
                </a:solidFill>
              </a:defRPr>
            </a:lvl1pPr>
          </a:lstStyle>
          <a:p>
            <a:r>
              <a:rPr lang="en-US" dirty="0"/>
              <a:t>Click to edit Master title style</a:t>
            </a:r>
          </a:p>
        </p:txBody>
      </p:sp>
      <p:sp>
        <p:nvSpPr>
          <p:cNvPr id="7" name="Text Placeholder 5"/>
          <p:cNvSpPr>
            <a:spLocks noGrp="1"/>
          </p:cNvSpPr>
          <p:nvPr>
            <p:ph type="body" sz="quarter" idx="10"/>
          </p:nvPr>
        </p:nvSpPr>
        <p:spPr>
          <a:xfrm>
            <a:off x="552450" y="4681541"/>
            <a:ext cx="4019550" cy="828675"/>
          </a:xfrm>
        </p:spPr>
        <p:txBody>
          <a:bodyPr anchor="ctr"/>
          <a:lstStyle>
            <a:lvl1pPr>
              <a:lnSpc>
                <a:spcPct val="150000"/>
              </a:lnSpc>
              <a:spcBef>
                <a:spcPts val="0"/>
              </a:spcBef>
              <a:defRPr sz="14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400">
                <a:solidFill>
                  <a:schemeClr val="bg1"/>
                </a:solidFill>
              </a:defRPr>
            </a:lvl4pPr>
            <a:lvl5pPr>
              <a:lnSpc>
                <a:spcPct val="150000"/>
              </a:lnSpc>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580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4F4E5C0-E17B-4D15-A3C0-1D50DEBEEF2A}" type="datetimeFigureOut">
              <a:rPr lang="en-US" smtClean="0"/>
              <a:t>5/8/19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A62A7E0-5470-4C4F-890D-734412C7C964}" type="slidenum">
              <a:rPr lang="en-US" smtClean="0"/>
              <a:t>‹#›</a:t>
            </a:fld>
            <a:endParaRPr lang="en-US"/>
          </a:p>
        </p:txBody>
      </p:sp>
    </p:spTree>
    <p:extLst>
      <p:ext uri="{BB962C8B-B14F-4D97-AF65-F5344CB8AC3E}">
        <p14:creationId xmlns:p14="http://schemas.microsoft.com/office/powerpoint/2010/main" val="126296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F4F4E5C0-E17B-4D15-A3C0-1D50DEBEEF2A}" type="datetimeFigureOut">
              <a:rPr lang="en-US" smtClean="0"/>
              <a:t>5/8/19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A62A7E0-5470-4C4F-890D-734412C7C964}" type="slidenum">
              <a:rPr lang="en-US" smtClean="0"/>
              <a:t>‹#›</a:t>
            </a:fld>
            <a:endParaRPr lang="en-US"/>
          </a:p>
        </p:txBody>
      </p:sp>
    </p:spTree>
    <p:extLst>
      <p:ext uri="{BB962C8B-B14F-4D97-AF65-F5344CB8AC3E}">
        <p14:creationId xmlns:p14="http://schemas.microsoft.com/office/powerpoint/2010/main" val="348839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24000"/>
            <a:ext cx="3962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524000"/>
            <a:ext cx="3962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F4F4E5C0-E17B-4D15-A3C0-1D50DEBEEF2A}" type="datetimeFigureOut">
              <a:rPr lang="en-US" smtClean="0"/>
              <a:t>5/8/19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A62A7E0-5470-4C4F-890D-734412C7C964}" type="slidenum">
              <a:rPr lang="en-US" smtClean="0"/>
              <a:t>‹#›</a:t>
            </a:fld>
            <a:endParaRPr lang="en-US"/>
          </a:p>
        </p:txBody>
      </p:sp>
    </p:spTree>
    <p:extLst>
      <p:ext uri="{BB962C8B-B14F-4D97-AF65-F5344CB8AC3E}">
        <p14:creationId xmlns:p14="http://schemas.microsoft.com/office/powerpoint/2010/main" val="107737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F4F4E5C0-E17B-4D15-A3C0-1D50DEBEEF2A}" type="datetimeFigureOut">
              <a:rPr lang="en-US" smtClean="0"/>
              <a:t>5/8/19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8A62A7E0-5470-4C4F-890D-734412C7C964}" type="slidenum">
              <a:rPr lang="en-US" smtClean="0"/>
              <a:t>‹#›</a:t>
            </a:fld>
            <a:endParaRPr lang="en-US"/>
          </a:p>
        </p:txBody>
      </p:sp>
    </p:spTree>
    <p:extLst>
      <p:ext uri="{BB962C8B-B14F-4D97-AF65-F5344CB8AC3E}">
        <p14:creationId xmlns:p14="http://schemas.microsoft.com/office/powerpoint/2010/main" val="254563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F4F4E5C0-E17B-4D15-A3C0-1D50DEBEEF2A}" type="datetimeFigureOut">
              <a:rPr lang="en-US" smtClean="0"/>
              <a:t>5/8/19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8A62A7E0-5470-4C4F-890D-734412C7C964}" type="slidenum">
              <a:rPr lang="en-US" smtClean="0"/>
              <a:t>‹#›</a:t>
            </a:fld>
            <a:endParaRPr lang="en-US"/>
          </a:p>
        </p:txBody>
      </p:sp>
    </p:spTree>
    <p:extLst>
      <p:ext uri="{BB962C8B-B14F-4D97-AF65-F5344CB8AC3E}">
        <p14:creationId xmlns:p14="http://schemas.microsoft.com/office/powerpoint/2010/main" val="46220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4F4E5C0-E17B-4D15-A3C0-1D50DEBEEF2A}" type="datetimeFigureOut">
              <a:rPr lang="en-US" smtClean="0"/>
              <a:t>5/8/19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8A62A7E0-5470-4C4F-890D-734412C7C964}" type="slidenum">
              <a:rPr lang="en-US" smtClean="0"/>
              <a:t>‹#›</a:t>
            </a:fld>
            <a:endParaRPr lang="en-US"/>
          </a:p>
        </p:txBody>
      </p:sp>
    </p:spTree>
    <p:extLst>
      <p:ext uri="{BB962C8B-B14F-4D97-AF65-F5344CB8AC3E}">
        <p14:creationId xmlns:p14="http://schemas.microsoft.com/office/powerpoint/2010/main" val="23591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4F4E5C0-E17B-4D15-A3C0-1D50DEBEEF2A}" type="datetimeFigureOut">
              <a:rPr lang="en-US" smtClean="0"/>
              <a:t>5/8/19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A62A7E0-5470-4C4F-890D-734412C7C964}" type="slidenum">
              <a:rPr lang="en-US" smtClean="0"/>
              <a:t>‹#›</a:t>
            </a:fld>
            <a:endParaRPr lang="en-US"/>
          </a:p>
        </p:txBody>
      </p:sp>
    </p:spTree>
    <p:extLst>
      <p:ext uri="{BB962C8B-B14F-4D97-AF65-F5344CB8AC3E}">
        <p14:creationId xmlns:p14="http://schemas.microsoft.com/office/powerpoint/2010/main" val="4129508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4F4E5C0-E17B-4D15-A3C0-1D50DEBEEF2A}" type="datetimeFigureOut">
              <a:rPr lang="en-US" smtClean="0"/>
              <a:t>5/8/19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A62A7E0-5470-4C4F-890D-734412C7C964}" type="slidenum">
              <a:rPr lang="en-US" smtClean="0"/>
              <a:t>‹#›</a:t>
            </a:fld>
            <a:endParaRPr lang="en-US"/>
          </a:p>
        </p:txBody>
      </p:sp>
    </p:spTree>
    <p:extLst>
      <p:ext uri="{BB962C8B-B14F-4D97-AF65-F5344CB8AC3E}">
        <p14:creationId xmlns:p14="http://schemas.microsoft.com/office/powerpoint/2010/main" val="322837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04800"/>
            <a:ext cx="807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524000"/>
            <a:ext cx="8077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62000" y="6477000"/>
            <a:ext cx="10668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800">
                <a:solidFill>
                  <a:schemeClr val="bg1"/>
                </a:solidFill>
                <a:latin typeface="Arial" charset="0"/>
              </a:defRPr>
            </a:lvl1pPr>
          </a:lstStyle>
          <a:p>
            <a:fld id="{F4F4E5C0-E17B-4D15-A3C0-1D50DEBEEF2A}" type="datetimeFigureOut">
              <a:rPr lang="en-US" smtClean="0"/>
              <a:t>5/8/19</a:t>
            </a:fld>
            <a:endParaRPr lang="en-US"/>
          </a:p>
        </p:txBody>
      </p:sp>
      <p:sp>
        <p:nvSpPr>
          <p:cNvPr id="1029" name="Rectangle 5"/>
          <p:cNvSpPr>
            <a:spLocks noGrp="1" noChangeArrowheads="1"/>
          </p:cNvSpPr>
          <p:nvPr>
            <p:ph type="ftr" sz="quarter" idx="3"/>
          </p:nvPr>
        </p:nvSpPr>
        <p:spPr bwMode="auto">
          <a:xfrm>
            <a:off x="1981200" y="6477000"/>
            <a:ext cx="4800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800">
                <a:solidFill>
                  <a:schemeClr val="bg1"/>
                </a:solidFill>
                <a:latin typeface="Arial" charset="0"/>
              </a:defRPr>
            </a:lvl1pPr>
          </a:lstStyle>
          <a:p>
            <a:endParaRPr lang="en-US"/>
          </a:p>
        </p:txBody>
      </p:sp>
      <p:sp>
        <p:nvSpPr>
          <p:cNvPr id="1030" name="Rectangle 6"/>
          <p:cNvSpPr>
            <a:spLocks noGrp="1" noChangeArrowheads="1"/>
          </p:cNvSpPr>
          <p:nvPr>
            <p:ph type="sldNum" sz="quarter" idx="4"/>
          </p:nvPr>
        </p:nvSpPr>
        <p:spPr bwMode="auto">
          <a:xfrm>
            <a:off x="228600" y="6477000"/>
            <a:ext cx="43815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800">
                <a:solidFill>
                  <a:schemeClr val="bg1"/>
                </a:solidFill>
                <a:latin typeface="Arial" charset="0"/>
              </a:defRPr>
            </a:lvl1pPr>
          </a:lstStyle>
          <a:p>
            <a:fld id="{8A62A7E0-5470-4C4F-890D-734412C7C964}" type="slidenum">
              <a:rPr lang="en-US" smtClean="0"/>
              <a:t>‹#›</a:t>
            </a:fld>
            <a:endParaRPr lang="en-US"/>
          </a:p>
        </p:txBody>
      </p:sp>
      <p:pic>
        <p:nvPicPr>
          <p:cNvPr id="1031" name="Picture 23" descr="IEEE_SA_Bar_Graphic_long_rgb"/>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421438"/>
            <a:ext cx="91440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24"/>
          <p:cNvSpPr>
            <a:spLocks noChangeArrowheads="1"/>
          </p:cNvSpPr>
          <p:nvPr/>
        </p:nvSpPr>
        <p:spPr bwMode="auto">
          <a:xfrm>
            <a:off x="7696200" y="6477000"/>
            <a:ext cx="990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B6A7DEED-FA7A-4B37-9839-79F45C30CC42}" type="slidenum">
              <a:rPr lang="en-US" sz="1200" b="1">
                <a:solidFill>
                  <a:schemeClr val="bg1"/>
                </a:solidFill>
              </a:rPr>
              <a:pPr algn="r"/>
              <a:t>‹#›</a:t>
            </a:fld>
            <a:endParaRPr lang="en-US" sz="1200" b="1">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Verdana" pitchFamily="34" charset="0"/>
          <a:ea typeface="ＭＳ Ｐゴシック" pitchFamily="34" charset="-128"/>
        </a:defRPr>
      </a:lvl2pPr>
      <a:lvl3pPr algn="l" rtl="0" eaLnBrk="1" fontAlgn="base" hangingPunct="1">
        <a:spcBef>
          <a:spcPct val="0"/>
        </a:spcBef>
        <a:spcAft>
          <a:spcPct val="0"/>
        </a:spcAft>
        <a:defRPr sz="2800" b="1">
          <a:solidFill>
            <a:schemeClr val="tx2"/>
          </a:solidFill>
          <a:latin typeface="Verdana" pitchFamily="34" charset="0"/>
          <a:ea typeface="ＭＳ Ｐゴシック" pitchFamily="34" charset="-128"/>
        </a:defRPr>
      </a:lvl3pPr>
      <a:lvl4pPr algn="l" rtl="0" eaLnBrk="1" fontAlgn="base" hangingPunct="1">
        <a:spcBef>
          <a:spcPct val="0"/>
        </a:spcBef>
        <a:spcAft>
          <a:spcPct val="0"/>
        </a:spcAft>
        <a:defRPr sz="2800" b="1">
          <a:solidFill>
            <a:schemeClr val="tx2"/>
          </a:solidFill>
          <a:latin typeface="Verdana" pitchFamily="34" charset="0"/>
          <a:ea typeface="ＭＳ Ｐゴシック" pitchFamily="34" charset="-128"/>
        </a:defRPr>
      </a:lvl4pPr>
      <a:lvl5pPr algn="l" rtl="0" eaLnBrk="1" fontAlgn="base" hangingPunct="1">
        <a:spcBef>
          <a:spcPct val="0"/>
        </a:spcBef>
        <a:spcAft>
          <a:spcPct val="0"/>
        </a:spcAft>
        <a:defRPr sz="2800" b="1">
          <a:solidFill>
            <a:schemeClr val="tx2"/>
          </a:solidFill>
          <a:latin typeface="Verdana" pitchFamily="34" charset="0"/>
          <a:ea typeface="ＭＳ Ｐゴシック" pitchFamily="34" charset="-128"/>
        </a:defRPr>
      </a:lvl5pPr>
      <a:lvl6pPr marL="457200" algn="l" rtl="0" eaLnBrk="1" fontAlgn="base" hangingPunct="1">
        <a:spcBef>
          <a:spcPct val="0"/>
        </a:spcBef>
        <a:spcAft>
          <a:spcPct val="0"/>
        </a:spcAft>
        <a:defRPr sz="2800" b="1">
          <a:solidFill>
            <a:schemeClr val="tx2"/>
          </a:solidFill>
          <a:latin typeface="Verdana" pitchFamily="34" charset="0"/>
          <a:ea typeface="ＭＳ Ｐゴシック" pitchFamily="34" charset="-128"/>
        </a:defRPr>
      </a:lvl6pPr>
      <a:lvl7pPr marL="914400" algn="l" rtl="0" eaLnBrk="1" fontAlgn="base" hangingPunct="1">
        <a:spcBef>
          <a:spcPct val="0"/>
        </a:spcBef>
        <a:spcAft>
          <a:spcPct val="0"/>
        </a:spcAft>
        <a:defRPr sz="2800" b="1">
          <a:solidFill>
            <a:schemeClr val="tx2"/>
          </a:solidFill>
          <a:latin typeface="Verdana" pitchFamily="34" charset="0"/>
          <a:ea typeface="ＭＳ Ｐゴシック" pitchFamily="34" charset="-128"/>
        </a:defRPr>
      </a:lvl7pPr>
      <a:lvl8pPr marL="1371600" algn="l" rtl="0" eaLnBrk="1" fontAlgn="base" hangingPunct="1">
        <a:spcBef>
          <a:spcPct val="0"/>
        </a:spcBef>
        <a:spcAft>
          <a:spcPct val="0"/>
        </a:spcAft>
        <a:defRPr sz="2800" b="1">
          <a:solidFill>
            <a:schemeClr val="tx2"/>
          </a:solidFill>
          <a:latin typeface="Verdana" pitchFamily="34" charset="0"/>
          <a:ea typeface="ＭＳ Ｐゴシック" pitchFamily="34" charset="-128"/>
        </a:defRPr>
      </a:lvl8pPr>
      <a:lvl9pPr marL="1828800" algn="l" rtl="0" eaLnBrk="1" fontAlgn="base" hangingPunct="1">
        <a:spcBef>
          <a:spcPct val="0"/>
        </a:spcBef>
        <a:spcAft>
          <a:spcPct val="0"/>
        </a:spcAft>
        <a:defRPr sz="2800" b="1">
          <a:solidFill>
            <a:schemeClr val="tx2"/>
          </a:solidFill>
          <a:latin typeface="Verdana" pitchFamily="34" charset="0"/>
          <a:ea typeface="ＭＳ Ｐゴシック" pitchFamily="34" charset="-128"/>
        </a:defRPr>
      </a:lvl9pPr>
    </p:titleStyle>
    <p:bodyStyle>
      <a:lvl1pPr marL="342900" indent="-342900" algn="l" rtl="0" eaLnBrk="1" fontAlgn="base" hangingPunct="1">
        <a:spcBef>
          <a:spcPct val="50000"/>
        </a:spcBef>
        <a:spcAft>
          <a:spcPct val="0"/>
        </a:spcAft>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defRPr sz="1200">
          <a:solidFill>
            <a:schemeClr val="tx1"/>
          </a:solidFill>
          <a:latin typeface="+mn-lt"/>
          <a:ea typeface="+mn-ea"/>
        </a:defRPr>
      </a:lvl4pPr>
      <a:lvl5pPr marL="2057400" indent="-228600" algn="l" rtl="0" eaLnBrk="1" fontAlgn="base" hangingPunct="1">
        <a:spcBef>
          <a:spcPct val="20000"/>
        </a:spcBef>
        <a:spcAft>
          <a:spcPct val="0"/>
        </a:spcAft>
        <a:defRPr sz="1200">
          <a:solidFill>
            <a:schemeClr val="tx1"/>
          </a:solidFill>
          <a:latin typeface="+mn-lt"/>
          <a:ea typeface="+mn-ea"/>
        </a:defRPr>
      </a:lvl5pPr>
      <a:lvl6pPr marL="2514600" indent="-228600" algn="l" rtl="0" eaLnBrk="1" fontAlgn="base" hangingPunct="1">
        <a:spcBef>
          <a:spcPct val="20000"/>
        </a:spcBef>
        <a:spcAft>
          <a:spcPct val="0"/>
        </a:spcAft>
        <a:defRPr sz="1200">
          <a:solidFill>
            <a:schemeClr val="tx1"/>
          </a:solidFill>
          <a:latin typeface="+mn-lt"/>
          <a:ea typeface="+mn-ea"/>
        </a:defRPr>
      </a:lvl6pPr>
      <a:lvl7pPr marL="2971800" indent="-228600" algn="l" rtl="0" eaLnBrk="1" fontAlgn="base" hangingPunct="1">
        <a:spcBef>
          <a:spcPct val="20000"/>
        </a:spcBef>
        <a:spcAft>
          <a:spcPct val="0"/>
        </a:spcAft>
        <a:defRPr sz="1200">
          <a:solidFill>
            <a:schemeClr val="tx1"/>
          </a:solidFill>
          <a:latin typeface="+mn-lt"/>
          <a:ea typeface="+mn-ea"/>
        </a:defRPr>
      </a:lvl7pPr>
      <a:lvl8pPr marL="3429000" indent="-228600" algn="l" rtl="0" eaLnBrk="1" fontAlgn="base" hangingPunct="1">
        <a:spcBef>
          <a:spcPct val="20000"/>
        </a:spcBef>
        <a:spcAft>
          <a:spcPct val="0"/>
        </a:spcAft>
        <a:defRPr sz="1200">
          <a:solidFill>
            <a:schemeClr val="tx1"/>
          </a:solidFill>
          <a:latin typeface="+mn-lt"/>
          <a:ea typeface="+mn-ea"/>
        </a:defRPr>
      </a:lvl8pPr>
      <a:lvl9pPr marL="3886200" indent="-228600" algn="l" rtl="0" eaLnBrk="1" fontAlgn="base" hangingPunct="1">
        <a:spcBef>
          <a:spcPct val="20000"/>
        </a:spcBef>
        <a:spcAft>
          <a:spcPct val="0"/>
        </a:spcAf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242206"/>
            <a:ext cx="7772400" cy="767444"/>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endParaRPr lang="en-US" dirty="0"/>
          </a:p>
        </p:txBody>
      </p:sp>
      <p:sp>
        <p:nvSpPr>
          <p:cNvPr id="5123" name="Rectangle 3"/>
          <p:cNvSpPr>
            <a:spLocks noGrp="1" noChangeArrowheads="1"/>
          </p:cNvSpPr>
          <p:nvPr>
            <p:ph type="body" idx="1"/>
          </p:nvPr>
        </p:nvSpPr>
        <p:spPr bwMode="auto">
          <a:xfrm>
            <a:off x="685800" y="1600200"/>
            <a:ext cx="77724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4"/>
          <p:cNvSpPr>
            <a:spLocks noGrp="1" noChangeArrowheads="1"/>
          </p:cNvSpPr>
          <p:nvPr>
            <p:ph type="dt" sz="half" idx="2"/>
          </p:nvPr>
        </p:nvSpPr>
        <p:spPr bwMode="auto">
          <a:xfrm>
            <a:off x="7086600" y="6629400"/>
            <a:ext cx="10668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800" b="1">
                <a:solidFill>
                  <a:schemeClr val="tx1"/>
                </a:solidFill>
                <a:latin typeface="+mj-lt"/>
                <a:ea typeface="ＭＳ Ｐゴシック" pitchFamily="-112" charset="-128"/>
                <a:cs typeface="ＭＳ Ｐゴシック" pitchFamily="-112" charset="-128"/>
              </a:defRPr>
            </a:lvl1pPr>
          </a:lstStyle>
          <a:p>
            <a:pPr>
              <a:defRPr/>
            </a:pPr>
            <a:endParaRPr lang="en-US"/>
          </a:p>
        </p:txBody>
      </p:sp>
      <p:sp>
        <p:nvSpPr>
          <p:cNvPr id="1029" name="Rectangle 5"/>
          <p:cNvSpPr>
            <a:spLocks noGrp="1" noChangeArrowheads="1"/>
          </p:cNvSpPr>
          <p:nvPr>
            <p:ph type="ftr" sz="quarter" idx="3"/>
          </p:nvPr>
        </p:nvSpPr>
        <p:spPr bwMode="auto">
          <a:xfrm>
            <a:off x="685800" y="6629400"/>
            <a:ext cx="4800600" cy="2286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a:defRPr sz="800" b="1" smtClean="0">
                <a:solidFill>
                  <a:schemeClr val="tx1"/>
                </a:solidFill>
                <a:latin typeface="+mj-lt"/>
              </a:defRPr>
            </a:lvl1pPr>
          </a:lstStyle>
          <a:p>
            <a:pPr>
              <a:defRPr/>
            </a:pPr>
            <a:r>
              <a:rPr lang="en-US"/>
              <a:t>PowerPoint Title would go here</a:t>
            </a:r>
            <a:endParaRPr lang="en-US" dirty="0"/>
          </a:p>
        </p:txBody>
      </p:sp>
      <p:sp>
        <p:nvSpPr>
          <p:cNvPr id="1030" name="Rectangle 6"/>
          <p:cNvSpPr>
            <a:spLocks noGrp="1" noChangeArrowheads="1"/>
          </p:cNvSpPr>
          <p:nvPr>
            <p:ph type="sldNum" sz="quarter" idx="4"/>
          </p:nvPr>
        </p:nvSpPr>
        <p:spPr bwMode="auto">
          <a:xfrm>
            <a:off x="8458202" y="6629400"/>
            <a:ext cx="438151"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800" b="1" smtClean="0">
                <a:solidFill>
                  <a:schemeClr val="tx1"/>
                </a:solidFill>
                <a:latin typeface="+mj-lt"/>
              </a:defRPr>
            </a:lvl1pPr>
          </a:lstStyle>
          <a:p>
            <a:pPr>
              <a:defRPr/>
            </a:pPr>
            <a:fld id="{41D9BA1A-DCA0-4F42-B822-C546F63BDACE}" type="slidenum">
              <a:rPr lang="en-US" smtClean="0"/>
              <a:pPr>
                <a:defRPr/>
              </a:pPr>
              <a:t>‹#›</a:t>
            </a:fld>
            <a:endParaRPr lang="en-US" sz="1400"/>
          </a:p>
        </p:txBody>
      </p:sp>
      <p:pic>
        <p:nvPicPr>
          <p:cNvPr id="65537" name="Picture 10" descr="IEEE_SA_Bar_Graphic_long_lg"/>
          <p:cNvPicPr>
            <a:picLocks noChangeAspect="1" noChangeArrowheads="1"/>
          </p:cNvPicPr>
          <p:nvPr/>
        </p:nvPicPr>
        <p:blipFill>
          <a:blip r:embed="rId9" cstate="print"/>
          <a:srcRect/>
          <a:stretch>
            <a:fillRect/>
          </a:stretch>
        </p:blipFill>
        <p:spPr bwMode="auto">
          <a:xfrm>
            <a:off x="0" y="6194427"/>
            <a:ext cx="9150351" cy="415925"/>
          </a:xfrm>
          <a:prstGeom prst="rect">
            <a:avLst/>
          </a:prstGeom>
          <a:noFill/>
          <a:ln w="9525">
            <a:noFill/>
            <a:miter lim="800000"/>
            <a:headEnd/>
            <a:tailEnd/>
          </a:ln>
        </p:spPr>
      </p:pic>
    </p:spTree>
    <p:extLst>
      <p:ext uri="{BB962C8B-B14F-4D97-AF65-F5344CB8AC3E}">
        <p14:creationId xmlns:p14="http://schemas.microsoft.com/office/powerpoint/2010/main" val="15186583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hf hdr="0" ftr="0" dt="0"/>
  <p:txStyles>
    <p:titleStyle>
      <a:lvl1pPr algn="l" rtl="0" eaLnBrk="1" fontAlgn="base" hangingPunct="1">
        <a:spcBef>
          <a:spcPct val="0"/>
        </a:spcBef>
        <a:spcAft>
          <a:spcPct val="0"/>
        </a:spcAft>
        <a:defRPr sz="2800" b="1">
          <a:solidFill>
            <a:schemeClr val="tx1"/>
          </a:solidFill>
          <a:latin typeface="+mj-lt"/>
          <a:ea typeface="+mj-ea"/>
          <a:cs typeface="ＭＳ Ｐゴシック" pitchFamily="-112" charset="-128"/>
        </a:defRPr>
      </a:lvl1pPr>
      <a:lvl2pPr algn="l" rtl="0" eaLnBrk="1" fontAlgn="base" hangingPunct="1">
        <a:spcBef>
          <a:spcPct val="0"/>
        </a:spcBef>
        <a:spcAft>
          <a:spcPct val="0"/>
        </a:spcAft>
        <a:defRPr sz="2800" b="1">
          <a:solidFill>
            <a:schemeClr val="tx2"/>
          </a:solidFill>
          <a:latin typeface="Verdana" pitchFamily="34" charset="0"/>
          <a:ea typeface="ＭＳ Ｐゴシック" pitchFamily="34" charset="-128"/>
          <a:cs typeface="ＭＳ Ｐゴシック" pitchFamily="-112" charset="-128"/>
        </a:defRPr>
      </a:lvl2pPr>
      <a:lvl3pPr algn="l" rtl="0" eaLnBrk="1" fontAlgn="base" hangingPunct="1">
        <a:spcBef>
          <a:spcPct val="0"/>
        </a:spcBef>
        <a:spcAft>
          <a:spcPct val="0"/>
        </a:spcAft>
        <a:defRPr sz="2800" b="1">
          <a:solidFill>
            <a:schemeClr val="tx2"/>
          </a:solidFill>
          <a:latin typeface="Verdana" pitchFamily="34" charset="0"/>
          <a:ea typeface="ＭＳ Ｐゴシック" pitchFamily="34" charset="-128"/>
          <a:cs typeface="ＭＳ Ｐゴシック" pitchFamily="-112" charset="-128"/>
        </a:defRPr>
      </a:lvl3pPr>
      <a:lvl4pPr algn="l" rtl="0" eaLnBrk="1" fontAlgn="base" hangingPunct="1">
        <a:spcBef>
          <a:spcPct val="0"/>
        </a:spcBef>
        <a:spcAft>
          <a:spcPct val="0"/>
        </a:spcAft>
        <a:defRPr sz="2800" b="1">
          <a:solidFill>
            <a:schemeClr val="tx2"/>
          </a:solidFill>
          <a:latin typeface="Verdana" pitchFamily="34" charset="0"/>
          <a:ea typeface="ＭＳ Ｐゴシック" pitchFamily="34" charset="-128"/>
          <a:cs typeface="ＭＳ Ｐゴシック" pitchFamily="-112" charset="-128"/>
        </a:defRPr>
      </a:lvl4pPr>
      <a:lvl5pPr algn="l" rtl="0" eaLnBrk="1" fontAlgn="base" hangingPunct="1">
        <a:spcBef>
          <a:spcPct val="0"/>
        </a:spcBef>
        <a:spcAft>
          <a:spcPct val="0"/>
        </a:spcAft>
        <a:defRPr sz="2800" b="1">
          <a:solidFill>
            <a:schemeClr val="tx2"/>
          </a:solidFill>
          <a:latin typeface="Verdana" pitchFamily="34" charset="0"/>
          <a:ea typeface="ＭＳ Ｐゴシック" pitchFamily="34" charset="-128"/>
          <a:cs typeface="ＭＳ Ｐゴシック" pitchFamily="-112" charset="-128"/>
        </a:defRPr>
      </a:lvl5pPr>
      <a:lvl6pPr marL="457200" algn="l" rtl="0" eaLnBrk="1" fontAlgn="base" hangingPunct="1">
        <a:spcBef>
          <a:spcPct val="0"/>
        </a:spcBef>
        <a:spcAft>
          <a:spcPct val="0"/>
        </a:spcAft>
        <a:defRPr sz="2800" b="1">
          <a:solidFill>
            <a:schemeClr val="tx2"/>
          </a:solidFill>
          <a:latin typeface="Verdana" pitchFamily="34" charset="0"/>
          <a:ea typeface="ＭＳ Ｐゴシック" pitchFamily="34" charset="-128"/>
        </a:defRPr>
      </a:lvl6pPr>
      <a:lvl7pPr marL="914400" algn="l" rtl="0" eaLnBrk="1" fontAlgn="base" hangingPunct="1">
        <a:spcBef>
          <a:spcPct val="0"/>
        </a:spcBef>
        <a:spcAft>
          <a:spcPct val="0"/>
        </a:spcAft>
        <a:defRPr sz="2800" b="1">
          <a:solidFill>
            <a:schemeClr val="tx2"/>
          </a:solidFill>
          <a:latin typeface="Verdana" pitchFamily="34" charset="0"/>
          <a:ea typeface="ＭＳ Ｐゴシック" pitchFamily="34" charset="-128"/>
        </a:defRPr>
      </a:lvl7pPr>
      <a:lvl8pPr marL="1371600" algn="l" rtl="0" eaLnBrk="1" fontAlgn="base" hangingPunct="1">
        <a:spcBef>
          <a:spcPct val="0"/>
        </a:spcBef>
        <a:spcAft>
          <a:spcPct val="0"/>
        </a:spcAft>
        <a:defRPr sz="2800" b="1">
          <a:solidFill>
            <a:schemeClr val="tx2"/>
          </a:solidFill>
          <a:latin typeface="Verdana" pitchFamily="34" charset="0"/>
          <a:ea typeface="ＭＳ Ｐゴシック" pitchFamily="34" charset="-128"/>
        </a:defRPr>
      </a:lvl8pPr>
      <a:lvl9pPr marL="1828800" algn="l" rtl="0" eaLnBrk="1" fontAlgn="base" hangingPunct="1">
        <a:spcBef>
          <a:spcPct val="0"/>
        </a:spcBef>
        <a:spcAft>
          <a:spcPct val="0"/>
        </a:spcAft>
        <a:defRPr sz="2800" b="1">
          <a:solidFill>
            <a:schemeClr val="tx2"/>
          </a:solidFill>
          <a:latin typeface="Verdana" pitchFamily="34" charset="0"/>
          <a:ea typeface="ＭＳ Ｐゴシック" pitchFamily="34" charset="-128"/>
        </a:defRPr>
      </a:lvl9pPr>
    </p:titleStyle>
    <p:bodyStyle>
      <a:lvl1pPr marL="274320" indent="-274320" algn="l" rtl="0" eaLnBrk="1" fontAlgn="base" hangingPunct="1">
        <a:spcBef>
          <a:spcPts val="1100"/>
        </a:spcBef>
        <a:spcAft>
          <a:spcPct val="0"/>
        </a:spcAft>
        <a:buClr>
          <a:schemeClr val="accent1"/>
        </a:buClr>
        <a:buSzPct val="100000"/>
        <a:buFont typeface="Wingdings 2" pitchFamily="18" charset="2"/>
        <a:buChar char=""/>
        <a:defRPr sz="1600">
          <a:solidFill>
            <a:schemeClr val="tx1"/>
          </a:solidFill>
          <a:latin typeface="+mn-lt"/>
          <a:ea typeface="+mn-ea"/>
          <a:cs typeface="ＭＳ Ｐゴシック" pitchFamily="-112" charset="-128"/>
        </a:defRPr>
      </a:lvl1pPr>
      <a:lvl2pPr marL="571500" indent="-276225" algn="l" rtl="0" eaLnBrk="1" fontAlgn="base" hangingPunct="1">
        <a:spcBef>
          <a:spcPts val="400"/>
        </a:spcBef>
        <a:spcAft>
          <a:spcPct val="0"/>
        </a:spcAft>
        <a:buChar char="–"/>
        <a:defRPr sz="1600">
          <a:solidFill>
            <a:schemeClr val="tx1"/>
          </a:solidFill>
          <a:latin typeface="+mn-lt"/>
          <a:ea typeface="+mn-ea"/>
          <a:cs typeface="ＭＳ Ｐゴシック" pitchFamily="-112" charset="-128"/>
        </a:defRPr>
      </a:lvl2pPr>
      <a:lvl3pPr marL="809625" indent="-228600" algn="l" rtl="0" eaLnBrk="1" fontAlgn="base" hangingPunct="1">
        <a:spcBef>
          <a:spcPts val="400"/>
        </a:spcBef>
        <a:spcAft>
          <a:spcPct val="0"/>
        </a:spcAft>
        <a:buChar char="•"/>
        <a:defRPr sz="1400">
          <a:solidFill>
            <a:schemeClr val="tx1"/>
          </a:solidFill>
          <a:latin typeface="+mn-lt"/>
          <a:ea typeface="+mn-ea"/>
          <a:cs typeface="ＭＳ Ｐゴシック" pitchFamily="-112" charset="-128"/>
        </a:defRPr>
      </a:lvl3pPr>
      <a:lvl4pPr marL="1028700" indent="-171450" algn="l" rtl="0" eaLnBrk="1" fontAlgn="base" hangingPunct="1">
        <a:spcBef>
          <a:spcPts val="400"/>
        </a:spcBef>
        <a:spcAft>
          <a:spcPct val="0"/>
        </a:spcAft>
        <a:buFont typeface="Arial" pitchFamily="34" charset="0"/>
        <a:buChar char="-"/>
        <a:defRPr sz="1200">
          <a:solidFill>
            <a:schemeClr val="tx1"/>
          </a:solidFill>
          <a:latin typeface="+mn-lt"/>
          <a:ea typeface="+mn-ea"/>
          <a:cs typeface="ＭＳ Ｐゴシック" pitchFamily="-112" charset="-128"/>
        </a:defRPr>
      </a:lvl4pPr>
      <a:lvl5pPr marL="1200150" indent="-171450" algn="l" rtl="0" eaLnBrk="1" fontAlgn="base" hangingPunct="1">
        <a:spcBef>
          <a:spcPts val="400"/>
        </a:spcBef>
        <a:spcAft>
          <a:spcPct val="0"/>
        </a:spcAft>
        <a:buFont typeface="Arial" pitchFamily="34" charset="0"/>
        <a:buChar char="•"/>
        <a:defRPr sz="1200">
          <a:solidFill>
            <a:schemeClr val="tx1"/>
          </a:solidFill>
          <a:latin typeface="+mn-lt"/>
          <a:ea typeface="+mn-ea"/>
          <a:cs typeface="ＭＳ Ｐゴシック" pitchFamily="-112" charset="-128"/>
        </a:defRPr>
      </a:lvl5pPr>
      <a:lvl6pPr marL="2514600" indent="-228600" algn="l" rtl="0" eaLnBrk="1" fontAlgn="base" hangingPunct="1">
        <a:spcBef>
          <a:spcPct val="20000"/>
        </a:spcBef>
        <a:spcAft>
          <a:spcPct val="0"/>
        </a:spcAft>
        <a:defRPr sz="1200">
          <a:solidFill>
            <a:schemeClr val="tx1"/>
          </a:solidFill>
          <a:latin typeface="+mn-lt"/>
          <a:ea typeface="+mn-ea"/>
        </a:defRPr>
      </a:lvl6pPr>
      <a:lvl7pPr marL="2971800" indent="-228600" algn="l" rtl="0" eaLnBrk="1" fontAlgn="base" hangingPunct="1">
        <a:spcBef>
          <a:spcPct val="20000"/>
        </a:spcBef>
        <a:spcAft>
          <a:spcPct val="0"/>
        </a:spcAft>
        <a:defRPr sz="1200">
          <a:solidFill>
            <a:schemeClr val="tx1"/>
          </a:solidFill>
          <a:latin typeface="+mn-lt"/>
          <a:ea typeface="+mn-ea"/>
        </a:defRPr>
      </a:lvl7pPr>
      <a:lvl8pPr marL="3429000" indent="-228600" algn="l" rtl="0" eaLnBrk="1" fontAlgn="base" hangingPunct="1">
        <a:spcBef>
          <a:spcPct val="20000"/>
        </a:spcBef>
        <a:spcAft>
          <a:spcPct val="0"/>
        </a:spcAft>
        <a:defRPr sz="1200">
          <a:solidFill>
            <a:schemeClr val="tx1"/>
          </a:solidFill>
          <a:latin typeface="+mn-lt"/>
          <a:ea typeface="+mn-ea"/>
        </a:defRPr>
      </a:lvl8pPr>
      <a:lvl9pPr marL="3886200" indent="-228600" algn="l" rtl="0" eaLnBrk="1" fontAlgn="base" hangingPunct="1">
        <a:spcBef>
          <a:spcPct val="20000"/>
        </a:spcBef>
        <a:spcAft>
          <a:spcPct val="0"/>
        </a:spcAf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Thomas.Thompson@ieee.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box.com/s/a46csw4gt8rdxe6eim5mwnejlybz3ps4" TargetMode="External"/><Relationship Id="rId2" Type="http://schemas.openxmlformats.org/officeDocument/2006/relationships/hyperlink" Target="https://gitlab.com/IEEE-SA/" TargetMode="External"/><Relationship Id="rId1" Type="http://schemas.openxmlformats.org/officeDocument/2006/relationships/slideLayout" Target="../slideLayouts/slideLayout2.xml"/><Relationship Id="rId4" Type="http://schemas.openxmlformats.org/officeDocument/2006/relationships/hyperlink" Target="https://app.box.com/s/2nlzxsru3jewdy9ello4rfkokwt9k84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57664" y="1802342"/>
            <a:ext cx="8862646" cy="83014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Comment Resolution</a:t>
            </a:r>
          </a:p>
        </p:txBody>
      </p:sp>
      <p:sp>
        <p:nvSpPr>
          <p:cNvPr id="4" name="Text Placeholder 3"/>
          <p:cNvSpPr>
            <a:spLocks noGrp="1"/>
          </p:cNvSpPr>
          <p:nvPr>
            <p:ph type="body" sz="quarter" idx="10"/>
          </p:nvPr>
        </p:nvSpPr>
        <p:spPr>
          <a:xfrm>
            <a:off x="657664" y="5101839"/>
            <a:ext cx="6555936" cy="111095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Jodi Haasz</a:t>
            </a:r>
          </a:p>
          <a:p>
            <a:pPr marL="0" marR="0" lvl="0" indent="0" defTabSz="914400" eaLnBrk="1" fontAlgn="auto" latinLnBrk="0" hangingPunct="1">
              <a:lnSpc>
                <a:spcPct val="100000"/>
              </a:lnSpc>
              <a:spcBef>
                <a:spcPts val="0"/>
              </a:spcBef>
              <a:spcAft>
                <a:spcPts val="0"/>
              </a:spcAft>
              <a:buClrTx/>
              <a:buSzTx/>
              <a:buFontTx/>
              <a:buNone/>
              <a:tabLst/>
              <a:defRPr/>
            </a:pPr>
            <a:r>
              <a:rPr lang="en-US" dirty="0"/>
              <a:t>Manager, Operational Program Management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9 May 2019</a:t>
            </a:r>
          </a:p>
        </p:txBody>
      </p:sp>
    </p:spTree>
    <p:extLst>
      <p:ext uri="{BB962C8B-B14F-4D97-AF65-F5344CB8AC3E}">
        <p14:creationId xmlns:p14="http://schemas.microsoft.com/office/powerpoint/2010/main" val="305912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Do’s and Don’ts</a:t>
            </a:r>
          </a:p>
        </p:txBody>
      </p:sp>
      <p:sp>
        <p:nvSpPr>
          <p:cNvPr id="3" name="Content Placeholder 2"/>
          <p:cNvSpPr>
            <a:spLocks noGrp="1"/>
          </p:cNvSpPr>
          <p:nvPr>
            <p:ph sz="half" idx="1"/>
          </p:nvPr>
        </p:nvSpPr>
        <p:spPr>
          <a:xfrm>
            <a:off x="609600" y="1414462"/>
            <a:ext cx="8077200" cy="3657600"/>
          </a:xfrm>
        </p:spPr>
        <p:txBody>
          <a:bodyPr/>
          <a:lstStyle/>
          <a:p>
            <a:pPr marL="273050" lvl="1" indent="-273050">
              <a:lnSpc>
                <a:spcPct val="90000"/>
              </a:lnSpc>
              <a:spcBef>
                <a:spcPts val="1100"/>
              </a:spcBef>
              <a:spcAft>
                <a:spcPts val="600"/>
              </a:spcAft>
              <a:buClr>
                <a:schemeClr val="accent1"/>
              </a:buClr>
              <a:buFont typeface="Wingdings 2" pitchFamily="2" charset="2"/>
              <a:buChar char=""/>
            </a:pPr>
            <a:r>
              <a:rPr lang="en-US" dirty="0"/>
              <a:t>Don’t make, or promise to make, any post-ballot changes to the draft.  If you do </a:t>
            </a:r>
            <a:r>
              <a:rPr lang="en-US" dirty="0" err="1"/>
              <a:t>RevCom</a:t>
            </a:r>
            <a:r>
              <a:rPr lang="en-US" dirty="0"/>
              <a:t> would require a recirculation</a:t>
            </a:r>
          </a:p>
          <a:p>
            <a:pPr marL="673100" lvl="2" indent="-273050" defTabSz="457200">
              <a:lnSpc>
                <a:spcPct val="90000"/>
              </a:lnSpc>
              <a:spcBef>
                <a:spcPts val="400"/>
              </a:spcBef>
              <a:spcAft>
                <a:spcPts val="600"/>
              </a:spcAft>
              <a:buClr>
                <a:schemeClr val="tx1"/>
              </a:buClr>
              <a:buFont typeface="Wingdings 2" pitchFamily="2" charset="2"/>
              <a:buChar char="–"/>
            </a:pPr>
            <a:r>
              <a:rPr lang="en-US" dirty="0" err="1"/>
              <a:t>RevCom</a:t>
            </a:r>
            <a:r>
              <a:rPr lang="en-US" dirty="0"/>
              <a:t> will review the last balloted draft</a:t>
            </a:r>
          </a:p>
          <a:p>
            <a:pPr marL="273050" lvl="1" indent="-273050">
              <a:lnSpc>
                <a:spcPct val="90000"/>
              </a:lnSpc>
              <a:spcBef>
                <a:spcPts val="1100"/>
              </a:spcBef>
              <a:spcAft>
                <a:spcPts val="600"/>
              </a:spcAft>
              <a:buClr>
                <a:schemeClr val="accent1"/>
              </a:buClr>
              <a:buFont typeface="Wingdings 2" pitchFamily="2" charset="2"/>
              <a:buChar char=""/>
            </a:pPr>
            <a:r>
              <a:rPr lang="en-US" dirty="0"/>
              <a:t>Do reject an editorial comment and defer it to IEEE-Editorial for review (not for change)</a:t>
            </a:r>
          </a:p>
          <a:p>
            <a:pPr marL="673100" lvl="2" indent="-273050" defTabSz="457200">
              <a:lnSpc>
                <a:spcPct val="90000"/>
              </a:lnSpc>
              <a:spcBef>
                <a:spcPts val="400"/>
              </a:spcBef>
              <a:spcAft>
                <a:spcPts val="600"/>
              </a:spcAft>
              <a:buClr>
                <a:schemeClr val="tx1"/>
              </a:buClr>
              <a:buFont typeface="Wingdings 2" pitchFamily="2" charset="2"/>
              <a:buChar char="–"/>
            </a:pPr>
            <a:r>
              <a:rPr lang="en-US" dirty="0"/>
              <a:t>You cannot make the promise that IEEE-Editorial will indeed make the change, just defer for review for change </a:t>
            </a:r>
          </a:p>
          <a:p>
            <a:pPr marL="673100" lvl="2" indent="-273050" defTabSz="457200">
              <a:lnSpc>
                <a:spcPct val="90000"/>
              </a:lnSpc>
              <a:spcBef>
                <a:spcPts val="400"/>
              </a:spcBef>
              <a:spcAft>
                <a:spcPts val="600"/>
              </a:spcAft>
              <a:buClr>
                <a:schemeClr val="tx1"/>
              </a:buClr>
              <a:buFont typeface="Wingdings 2" pitchFamily="2" charset="2"/>
              <a:buChar char="–"/>
            </a:pPr>
            <a:endParaRPr lang="en-US" dirty="0"/>
          </a:p>
        </p:txBody>
      </p:sp>
      <p:sp>
        <p:nvSpPr>
          <p:cNvPr id="5" name="TextBox 4"/>
          <p:cNvSpPr txBox="1"/>
          <p:nvPr/>
        </p:nvSpPr>
        <p:spPr>
          <a:xfrm>
            <a:off x="457200" y="5105400"/>
            <a:ext cx="8229600" cy="1200329"/>
          </a:xfrm>
          <a:prstGeom prst="rect">
            <a:avLst/>
          </a:prstGeom>
          <a:noFill/>
        </p:spPr>
        <p:txBody>
          <a:bodyPr wrap="square" rtlCol="0">
            <a:spAutoFit/>
          </a:bodyPr>
          <a:lstStyle/>
          <a:p>
            <a:r>
              <a:rPr lang="en-US" b="1" dirty="0"/>
              <a:t>Example Comment</a:t>
            </a:r>
            <a:r>
              <a:rPr lang="en-US" dirty="0"/>
              <a:t>: Resize Figure 1 to fit the page better</a:t>
            </a:r>
          </a:p>
          <a:p>
            <a:r>
              <a:rPr lang="en-US" b="1" dirty="0"/>
              <a:t>Don’t: </a:t>
            </a:r>
            <a:r>
              <a:rPr lang="en-US" dirty="0"/>
              <a:t>Accepted.  Resized the figure.</a:t>
            </a:r>
          </a:p>
          <a:p>
            <a:r>
              <a:rPr lang="en-US" b="1" dirty="0"/>
              <a:t>Do: </a:t>
            </a:r>
            <a:r>
              <a:rPr lang="en-US" dirty="0"/>
              <a:t>Rejected.  Defer this change to IEEE-Editorial staff for review and change during final publication</a:t>
            </a:r>
          </a:p>
        </p:txBody>
      </p:sp>
    </p:spTree>
    <p:extLst>
      <p:ext uri="{BB962C8B-B14F-4D97-AF65-F5344CB8AC3E}">
        <p14:creationId xmlns:p14="http://schemas.microsoft.com/office/powerpoint/2010/main" val="127539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Do’s and Don’ts</a:t>
            </a:r>
          </a:p>
        </p:txBody>
      </p:sp>
      <p:sp>
        <p:nvSpPr>
          <p:cNvPr id="3" name="Content Placeholder 2"/>
          <p:cNvSpPr>
            <a:spLocks noGrp="1"/>
          </p:cNvSpPr>
          <p:nvPr>
            <p:ph sz="half" idx="1"/>
          </p:nvPr>
        </p:nvSpPr>
        <p:spPr>
          <a:xfrm>
            <a:off x="609600" y="1524000"/>
            <a:ext cx="8077200" cy="4648200"/>
          </a:xfrm>
        </p:spPr>
        <p:txBody>
          <a:bodyPr/>
          <a:lstStyle/>
          <a:p>
            <a:pPr marL="273050" lvl="1" indent="-273050">
              <a:lnSpc>
                <a:spcPct val="90000"/>
              </a:lnSpc>
              <a:spcBef>
                <a:spcPts val="1100"/>
              </a:spcBef>
              <a:spcAft>
                <a:spcPts val="600"/>
              </a:spcAft>
              <a:buClr>
                <a:schemeClr val="accent1"/>
              </a:buClr>
              <a:buFont typeface="Wingdings 2" pitchFamily="2" charset="2"/>
              <a:buChar char=""/>
            </a:pPr>
            <a:r>
              <a:rPr lang="en-US" dirty="0"/>
              <a:t>Don’t have any empty disposition status or detail columns</a:t>
            </a:r>
          </a:p>
          <a:p>
            <a:pPr marL="673100" lvl="2" indent="-273050" defTabSz="457200">
              <a:lnSpc>
                <a:spcPct val="90000"/>
              </a:lnSpc>
              <a:spcBef>
                <a:spcPts val="400"/>
              </a:spcBef>
              <a:spcAft>
                <a:spcPts val="600"/>
              </a:spcAft>
              <a:buClr>
                <a:schemeClr val="tx1"/>
              </a:buClr>
              <a:buFont typeface="Wingdings 2" pitchFamily="2" charset="2"/>
              <a:buChar char="–"/>
            </a:pPr>
            <a:r>
              <a:rPr lang="en-US" dirty="0"/>
              <a:t>All comments need to be shown consideration</a:t>
            </a:r>
          </a:p>
          <a:p>
            <a:pPr marL="673100" lvl="2" indent="-273050" defTabSz="457200">
              <a:lnSpc>
                <a:spcPct val="90000"/>
              </a:lnSpc>
              <a:spcBef>
                <a:spcPts val="400"/>
              </a:spcBef>
              <a:spcAft>
                <a:spcPts val="600"/>
              </a:spcAft>
              <a:buClr>
                <a:schemeClr val="tx1"/>
              </a:buClr>
              <a:buFont typeface="Wingdings 2" pitchFamily="2" charset="2"/>
              <a:buChar char="–"/>
            </a:pPr>
            <a:r>
              <a:rPr lang="en-US" dirty="0"/>
              <a:t>If “accepted” a comment can simply put “change made.”</a:t>
            </a:r>
          </a:p>
          <a:p>
            <a:pPr marL="273050" lvl="1" indent="-273050" defTabSz="457200">
              <a:lnSpc>
                <a:spcPct val="90000"/>
              </a:lnSpc>
              <a:spcBef>
                <a:spcPts val="1100"/>
              </a:spcBef>
              <a:spcAft>
                <a:spcPts val="600"/>
              </a:spcAft>
              <a:buClr>
                <a:schemeClr val="accent1"/>
              </a:buClr>
              <a:buFont typeface="Wingdings 2" pitchFamily="2" charset="2"/>
              <a:buChar char=""/>
            </a:pPr>
            <a:r>
              <a:rPr lang="en-US" dirty="0"/>
              <a:t>Do have sufficient detail explaining the reason for rejection or the revised comment</a:t>
            </a:r>
          </a:p>
          <a:p>
            <a:pPr marL="673100" lvl="2" indent="-273050" defTabSz="457200">
              <a:lnSpc>
                <a:spcPct val="90000"/>
              </a:lnSpc>
              <a:spcBef>
                <a:spcPts val="400"/>
              </a:spcBef>
              <a:spcAft>
                <a:spcPts val="600"/>
              </a:spcAft>
              <a:buClr>
                <a:schemeClr val="tx1"/>
              </a:buClr>
              <a:buFont typeface="Wingdings 2" pitchFamily="2" charset="2"/>
              <a:buChar char="–"/>
            </a:pPr>
            <a:endParaRPr lang="en-US" dirty="0"/>
          </a:p>
          <a:p>
            <a:endParaRPr lang="en-US" dirty="0"/>
          </a:p>
        </p:txBody>
      </p:sp>
    </p:spTree>
    <p:extLst>
      <p:ext uri="{BB962C8B-B14F-4D97-AF65-F5344CB8AC3E}">
        <p14:creationId xmlns:p14="http://schemas.microsoft.com/office/powerpoint/2010/main" val="385127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1"/>
                </a:solidFill>
              </a:rPr>
              <a:t>Do’s and Don’ts</a:t>
            </a:r>
          </a:p>
        </p:txBody>
      </p:sp>
      <p:sp>
        <p:nvSpPr>
          <p:cNvPr id="5" name="Content Placeholder 4"/>
          <p:cNvSpPr>
            <a:spLocks noGrp="1"/>
          </p:cNvSpPr>
          <p:nvPr>
            <p:ph sz="half" idx="1"/>
          </p:nvPr>
        </p:nvSpPr>
        <p:spPr>
          <a:xfrm>
            <a:off x="609600" y="1524000"/>
            <a:ext cx="7924800" cy="4648200"/>
          </a:xfrm>
        </p:spPr>
        <p:txBody>
          <a:bodyPr/>
          <a:lstStyle/>
          <a:p>
            <a:pPr marL="273050" lvl="1" indent="-273050">
              <a:lnSpc>
                <a:spcPct val="90000"/>
              </a:lnSpc>
              <a:spcBef>
                <a:spcPts val="1100"/>
              </a:spcBef>
              <a:spcAft>
                <a:spcPts val="600"/>
              </a:spcAft>
              <a:buClr>
                <a:schemeClr val="accent1"/>
              </a:buClr>
              <a:buFont typeface="Wingdings 2" pitchFamily="2" charset="2"/>
              <a:buChar char=""/>
            </a:pPr>
            <a:r>
              <a:rPr lang="en-US" dirty="0"/>
              <a:t>Don’t have an outstanding negative ballot with comment(s) and submit to </a:t>
            </a:r>
            <a:r>
              <a:rPr lang="en-US" dirty="0" err="1"/>
              <a:t>RevCom</a:t>
            </a:r>
            <a:r>
              <a:rPr lang="en-US" dirty="0"/>
              <a:t> without addressing the comment(s)</a:t>
            </a:r>
          </a:p>
          <a:p>
            <a:pPr marL="273050" lvl="1" indent="-273050">
              <a:lnSpc>
                <a:spcPct val="90000"/>
              </a:lnSpc>
              <a:spcBef>
                <a:spcPts val="1100"/>
              </a:spcBef>
              <a:spcAft>
                <a:spcPts val="600"/>
              </a:spcAft>
              <a:buClr>
                <a:schemeClr val="accent1"/>
              </a:buClr>
              <a:buFont typeface="Wingdings 2" pitchFamily="2" charset="2"/>
              <a:buChar char=""/>
            </a:pPr>
            <a:r>
              <a:rPr lang="en-US" dirty="0"/>
              <a:t>Do email the balloter a reason for rejecting the comment and advise he/she that you are submitting to </a:t>
            </a:r>
            <a:r>
              <a:rPr lang="en-US" dirty="0" err="1"/>
              <a:t>RevCom</a:t>
            </a:r>
            <a:r>
              <a:rPr lang="en-US" dirty="0"/>
              <a:t>.  </a:t>
            </a:r>
          </a:p>
          <a:p>
            <a:pPr marL="673100" lvl="2" indent="-273050" defTabSz="457200">
              <a:lnSpc>
                <a:spcPct val="90000"/>
              </a:lnSpc>
              <a:spcBef>
                <a:spcPts val="400"/>
              </a:spcBef>
              <a:spcAft>
                <a:spcPts val="600"/>
              </a:spcAft>
              <a:buClr>
                <a:schemeClr val="tx1"/>
              </a:buClr>
              <a:buFont typeface="Wingdings 2" pitchFamily="2" charset="2"/>
              <a:buChar char="–"/>
            </a:pPr>
            <a:r>
              <a:rPr lang="en-US" dirty="0"/>
              <a:t>Do include this email to </a:t>
            </a:r>
            <a:r>
              <a:rPr lang="en-US" dirty="0" err="1"/>
              <a:t>RevCom</a:t>
            </a:r>
            <a:endParaRPr lang="en-US" dirty="0"/>
          </a:p>
        </p:txBody>
      </p:sp>
    </p:spTree>
    <p:extLst>
      <p:ext uri="{BB962C8B-B14F-4D97-AF65-F5344CB8AC3E}">
        <p14:creationId xmlns:p14="http://schemas.microsoft.com/office/powerpoint/2010/main" val="100121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Do’s and Don’ts</a:t>
            </a:r>
          </a:p>
        </p:txBody>
      </p:sp>
      <p:sp>
        <p:nvSpPr>
          <p:cNvPr id="3" name="Content Placeholder 2"/>
          <p:cNvSpPr>
            <a:spLocks noGrp="1"/>
          </p:cNvSpPr>
          <p:nvPr>
            <p:ph sz="half" idx="1"/>
          </p:nvPr>
        </p:nvSpPr>
        <p:spPr>
          <a:xfrm>
            <a:off x="609600" y="1524000"/>
            <a:ext cx="8077200" cy="4648200"/>
          </a:xfrm>
        </p:spPr>
        <p:txBody>
          <a:bodyPr/>
          <a:lstStyle/>
          <a:p>
            <a:pPr marL="273050" lvl="1" indent="-273050">
              <a:lnSpc>
                <a:spcPct val="90000"/>
              </a:lnSpc>
              <a:spcBef>
                <a:spcPts val="1100"/>
              </a:spcBef>
              <a:spcAft>
                <a:spcPts val="600"/>
              </a:spcAft>
              <a:buClr>
                <a:schemeClr val="accent1"/>
              </a:buClr>
              <a:buFont typeface="Wingdings 2" pitchFamily="2" charset="2"/>
              <a:buChar char=""/>
            </a:pPr>
            <a:r>
              <a:rPr lang="en-US" dirty="0"/>
              <a:t>Don’t cross reference</a:t>
            </a:r>
          </a:p>
          <a:p>
            <a:pPr marL="673100" lvl="2" indent="-273050" defTabSz="457200">
              <a:lnSpc>
                <a:spcPct val="90000"/>
              </a:lnSpc>
              <a:spcBef>
                <a:spcPts val="400"/>
              </a:spcBef>
              <a:spcAft>
                <a:spcPts val="600"/>
              </a:spcAft>
              <a:buClr>
                <a:schemeClr val="tx1"/>
              </a:buClr>
              <a:buFont typeface="Wingdings 2" pitchFamily="2" charset="2"/>
              <a:buChar char="–"/>
            </a:pPr>
            <a:r>
              <a:rPr lang="en-US" dirty="0"/>
              <a:t>“Disagree – see resolution of comment 1234”</a:t>
            </a:r>
          </a:p>
          <a:p>
            <a:pPr marL="273050" lvl="1" indent="-273050" defTabSz="457200">
              <a:lnSpc>
                <a:spcPct val="90000"/>
              </a:lnSpc>
              <a:spcBef>
                <a:spcPts val="1100"/>
              </a:spcBef>
              <a:spcAft>
                <a:spcPts val="600"/>
              </a:spcAft>
              <a:buClr>
                <a:schemeClr val="accent1"/>
              </a:buClr>
              <a:buFont typeface="Wingdings 2" pitchFamily="2" charset="2"/>
              <a:buChar char=""/>
            </a:pPr>
            <a:r>
              <a:rPr lang="en-US" dirty="0"/>
              <a:t>Do cut and paste the comment resolution from the cited comment and then add “(same comment resolution as comment 1234)”</a:t>
            </a:r>
          </a:p>
          <a:p>
            <a:pPr marL="273050" lvl="1" indent="-273050" defTabSz="457200">
              <a:lnSpc>
                <a:spcPct val="90000"/>
              </a:lnSpc>
              <a:spcBef>
                <a:spcPts val="1100"/>
              </a:spcBef>
              <a:spcAft>
                <a:spcPts val="600"/>
              </a:spcAft>
              <a:buClr>
                <a:schemeClr val="accent1"/>
              </a:buClr>
              <a:buFont typeface="Wingdings 2" pitchFamily="2" charset="2"/>
              <a:buChar char=""/>
            </a:pPr>
            <a:r>
              <a:rPr lang="en-US" dirty="0"/>
              <a:t>Don’t reference an external document</a:t>
            </a:r>
          </a:p>
          <a:p>
            <a:pPr marL="673100" lvl="2" indent="-273050" defTabSz="457200">
              <a:lnSpc>
                <a:spcPct val="90000"/>
              </a:lnSpc>
              <a:spcBef>
                <a:spcPts val="400"/>
              </a:spcBef>
              <a:spcAft>
                <a:spcPts val="600"/>
              </a:spcAft>
              <a:buClr>
                <a:schemeClr val="tx1"/>
              </a:buClr>
              <a:buFont typeface="Wingdings 2" pitchFamily="2" charset="2"/>
              <a:buChar char="–"/>
            </a:pPr>
            <a:r>
              <a:rPr lang="en-US" dirty="0"/>
              <a:t>“Disagree – see 11-09/9876r1”</a:t>
            </a:r>
          </a:p>
          <a:p>
            <a:pPr marL="1143000" lvl="3" indent="-285750" defTabSz="457200">
              <a:lnSpc>
                <a:spcPct val="90000"/>
              </a:lnSpc>
              <a:spcBef>
                <a:spcPts val="400"/>
              </a:spcBef>
              <a:spcAft>
                <a:spcPts val="600"/>
              </a:spcAft>
              <a:buClr>
                <a:schemeClr val="tx1"/>
              </a:buClr>
              <a:buFont typeface="Arial" panose="020B0604020202020204" pitchFamily="34" charset="0"/>
              <a:buChar char="•"/>
            </a:pPr>
            <a:r>
              <a:rPr lang="en-US" kern="1200" dirty="0">
                <a:solidFill>
                  <a:srgbClr val="000000"/>
                </a:solidFill>
                <a:cs typeface="+mn-cs"/>
              </a:rPr>
              <a:t>Not an appropriate response</a:t>
            </a:r>
          </a:p>
          <a:p>
            <a:pPr marL="273050" lvl="1" indent="-273050" defTabSz="457200">
              <a:lnSpc>
                <a:spcPct val="90000"/>
              </a:lnSpc>
              <a:spcBef>
                <a:spcPts val="1100"/>
              </a:spcBef>
              <a:spcAft>
                <a:spcPts val="600"/>
              </a:spcAft>
              <a:buClr>
                <a:schemeClr val="accent1"/>
              </a:buClr>
              <a:buFont typeface="Wingdings 2" pitchFamily="2" charset="2"/>
              <a:buChar char=""/>
            </a:pPr>
            <a:r>
              <a:rPr lang="en-US" dirty="0"/>
              <a:t>Do copy information from document 11-09/9876r1  and paste it in the resolution</a:t>
            </a:r>
          </a:p>
          <a:p>
            <a:pPr marL="285750" lvl="1" defTabSz="457200">
              <a:lnSpc>
                <a:spcPct val="90000"/>
              </a:lnSpc>
              <a:spcBef>
                <a:spcPts val="400"/>
              </a:spcBef>
              <a:spcAft>
                <a:spcPts val="600"/>
              </a:spcAft>
              <a:buClr>
                <a:schemeClr val="tx1"/>
              </a:buClr>
              <a:buFont typeface="Arial" panose="020B0604020202020204" pitchFamily="34" charset="0"/>
              <a:buChar char="•"/>
            </a:pPr>
            <a:endParaRPr lang="en-US" kern="1200" dirty="0">
              <a:solidFill>
                <a:srgbClr val="000000"/>
              </a:solidFill>
              <a:cs typeface="+mn-cs"/>
            </a:endParaRPr>
          </a:p>
          <a:p>
            <a:pPr marL="673100" lvl="2" indent="-273050" defTabSz="457200">
              <a:lnSpc>
                <a:spcPct val="90000"/>
              </a:lnSpc>
              <a:spcBef>
                <a:spcPts val="400"/>
              </a:spcBef>
              <a:spcAft>
                <a:spcPts val="600"/>
              </a:spcAft>
              <a:buClr>
                <a:schemeClr val="tx1"/>
              </a:buClr>
              <a:buFont typeface="Wingdings 2" pitchFamily="2" charset="2"/>
              <a:buChar char="–"/>
            </a:pPr>
            <a:endParaRPr lang="en-US" dirty="0"/>
          </a:p>
          <a:p>
            <a:pPr marL="673100" lvl="2" indent="-273050" defTabSz="457200">
              <a:lnSpc>
                <a:spcPct val="90000"/>
              </a:lnSpc>
              <a:spcBef>
                <a:spcPts val="400"/>
              </a:spcBef>
              <a:spcAft>
                <a:spcPts val="600"/>
              </a:spcAft>
              <a:buClr>
                <a:schemeClr val="tx1"/>
              </a:buClr>
              <a:buFont typeface="Wingdings 2" pitchFamily="2" charset="2"/>
              <a:buChar char="–"/>
            </a:pPr>
            <a:endParaRPr lang="en-US" dirty="0"/>
          </a:p>
          <a:p>
            <a:pPr marL="673100" lvl="2" indent="-273050" defTabSz="457200">
              <a:lnSpc>
                <a:spcPct val="90000"/>
              </a:lnSpc>
              <a:spcBef>
                <a:spcPts val="1100"/>
              </a:spcBef>
              <a:spcAft>
                <a:spcPts val="600"/>
              </a:spcAft>
              <a:buClr>
                <a:schemeClr val="accent1"/>
              </a:buClr>
              <a:buFont typeface="Wingdings 2" pitchFamily="2" charset="2"/>
              <a:buChar char=""/>
            </a:pPr>
            <a:endParaRPr lang="en-US" dirty="0"/>
          </a:p>
          <a:p>
            <a:pPr marL="673100" lvl="2" indent="-273050" defTabSz="457200">
              <a:lnSpc>
                <a:spcPct val="90000"/>
              </a:lnSpc>
              <a:spcBef>
                <a:spcPts val="1100"/>
              </a:spcBef>
              <a:spcAft>
                <a:spcPts val="600"/>
              </a:spcAft>
              <a:buClr>
                <a:schemeClr val="accent1"/>
              </a:buClr>
              <a:buFont typeface="Wingdings 2" pitchFamily="2" charset="2"/>
              <a:buChar char=""/>
            </a:pPr>
            <a:endParaRPr lang="en-US" dirty="0"/>
          </a:p>
          <a:p>
            <a:pPr marL="273050" lvl="1" indent="-273050" defTabSz="457200">
              <a:lnSpc>
                <a:spcPct val="90000"/>
              </a:lnSpc>
              <a:spcBef>
                <a:spcPts val="400"/>
              </a:spcBef>
              <a:spcAft>
                <a:spcPts val="600"/>
              </a:spcAft>
              <a:buClr>
                <a:schemeClr val="tx1"/>
              </a:buClr>
              <a:buFont typeface="Wingdings 2" pitchFamily="2" charset="2"/>
              <a:buChar char="–"/>
            </a:pPr>
            <a:endParaRPr lang="en-US" dirty="0"/>
          </a:p>
          <a:p>
            <a:pPr marL="273050" lvl="1" indent="-273050" defTabSz="457200">
              <a:lnSpc>
                <a:spcPct val="90000"/>
              </a:lnSpc>
              <a:spcBef>
                <a:spcPts val="400"/>
              </a:spcBef>
              <a:spcAft>
                <a:spcPts val="600"/>
              </a:spcAft>
              <a:buClr>
                <a:schemeClr val="tx1"/>
              </a:buClr>
              <a:buFont typeface="Wingdings 2" pitchFamily="2" charset="2"/>
              <a:buChar char="–"/>
            </a:pPr>
            <a:endParaRPr lang="en-US" dirty="0"/>
          </a:p>
          <a:p>
            <a:pPr marL="673100" lvl="2" indent="-273050" defTabSz="457200">
              <a:lnSpc>
                <a:spcPct val="90000"/>
              </a:lnSpc>
              <a:spcBef>
                <a:spcPts val="400"/>
              </a:spcBef>
              <a:spcAft>
                <a:spcPts val="600"/>
              </a:spcAft>
              <a:buClr>
                <a:schemeClr val="tx1"/>
              </a:buClr>
              <a:buFont typeface="Wingdings 2" pitchFamily="2" charset="2"/>
              <a:buChar char="–"/>
            </a:pPr>
            <a:endParaRPr lang="en-US" dirty="0"/>
          </a:p>
          <a:p>
            <a:pPr marL="673100" lvl="2" indent="-273050" defTabSz="457200">
              <a:lnSpc>
                <a:spcPct val="90000"/>
              </a:lnSpc>
              <a:spcBef>
                <a:spcPts val="400"/>
              </a:spcBef>
              <a:spcAft>
                <a:spcPts val="600"/>
              </a:spcAft>
              <a:buClr>
                <a:schemeClr val="tx1"/>
              </a:buClr>
              <a:buFont typeface="Wingdings 2" pitchFamily="2" charset="2"/>
              <a:buChar char="–"/>
            </a:pPr>
            <a:endParaRPr lang="en-US" dirty="0"/>
          </a:p>
        </p:txBody>
      </p:sp>
    </p:spTree>
    <p:extLst>
      <p:ext uri="{BB962C8B-B14F-4D97-AF65-F5344CB8AC3E}">
        <p14:creationId xmlns:p14="http://schemas.microsoft.com/office/powerpoint/2010/main" val="20087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Do’s and Don’ts</a:t>
            </a:r>
          </a:p>
        </p:txBody>
      </p:sp>
      <p:sp>
        <p:nvSpPr>
          <p:cNvPr id="3" name="Content Placeholder 2"/>
          <p:cNvSpPr>
            <a:spLocks noGrp="1"/>
          </p:cNvSpPr>
          <p:nvPr>
            <p:ph sz="half" idx="1"/>
          </p:nvPr>
        </p:nvSpPr>
        <p:spPr>
          <a:xfrm>
            <a:off x="609600" y="1524000"/>
            <a:ext cx="8077200" cy="4648200"/>
          </a:xfrm>
        </p:spPr>
        <p:txBody>
          <a:bodyPr/>
          <a:lstStyle/>
          <a:p>
            <a:pPr marL="273050" lvl="1" indent="-273050" defTabSz="457200">
              <a:lnSpc>
                <a:spcPct val="90000"/>
              </a:lnSpc>
              <a:spcBef>
                <a:spcPts val="1100"/>
              </a:spcBef>
              <a:spcAft>
                <a:spcPts val="600"/>
              </a:spcAft>
              <a:buClr>
                <a:schemeClr val="accent1"/>
              </a:buClr>
              <a:buFont typeface="Wingdings 2" pitchFamily="2" charset="2"/>
              <a:buChar char=""/>
            </a:pPr>
            <a:r>
              <a:rPr lang="en-US" dirty="0"/>
              <a:t>Don’t reference an external document</a:t>
            </a:r>
          </a:p>
          <a:p>
            <a:pPr marL="673100" lvl="2" indent="-273050" defTabSz="457200">
              <a:lnSpc>
                <a:spcPct val="90000"/>
              </a:lnSpc>
              <a:spcBef>
                <a:spcPts val="400"/>
              </a:spcBef>
              <a:spcAft>
                <a:spcPts val="600"/>
              </a:spcAft>
              <a:buClr>
                <a:schemeClr val="tx1"/>
              </a:buClr>
              <a:buFont typeface="Wingdings 2" pitchFamily="2" charset="2"/>
              <a:buChar char="–"/>
            </a:pPr>
            <a:r>
              <a:rPr lang="en-US" dirty="0"/>
              <a:t>“Disagree – see 11-09/9876r1”</a:t>
            </a:r>
          </a:p>
          <a:p>
            <a:pPr marL="1143000" lvl="3" indent="-285750" defTabSz="457200">
              <a:lnSpc>
                <a:spcPct val="90000"/>
              </a:lnSpc>
              <a:spcBef>
                <a:spcPts val="400"/>
              </a:spcBef>
              <a:spcAft>
                <a:spcPts val="600"/>
              </a:spcAft>
              <a:buClr>
                <a:schemeClr val="tx1"/>
              </a:buClr>
              <a:buFont typeface="Arial" panose="020B0604020202020204" pitchFamily="34" charset="0"/>
              <a:buChar char="•"/>
            </a:pPr>
            <a:r>
              <a:rPr lang="en-US" kern="1200" dirty="0">
                <a:solidFill>
                  <a:srgbClr val="000000"/>
                </a:solidFill>
                <a:cs typeface="+mn-cs"/>
              </a:rPr>
              <a:t>Not an appropriate response</a:t>
            </a:r>
          </a:p>
          <a:p>
            <a:pPr marL="273050" lvl="1" indent="-273050" defTabSz="457200">
              <a:lnSpc>
                <a:spcPct val="90000"/>
              </a:lnSpc>
              <a:spcBef>
                <a:spcPts val="1100"/>
              </a:spcBef>
              <a:spcAft>
                <a:spcPts val="600"/>
              </a:spcAft>
              <a:buClr>
                <a:schemeClr val="accent1"/>
              </a:buClr>
              <a:buFont typeface="Wingdings 2" pitchFamily="2" charset="2"/>
              <a:buChar char=""/>
            </a:pPr>
            <a:r>
              <a:rPr lang="en-US" dirty="0"/>
              <a:t>Do copy information from document 11-09/9876r1  and paste it in the resolution</a:t>
            </a:r>
          </a:p>
          <a:p>
            <a:pPr marL="285750" lvl="1" defTabSz="457200">
              <a:lnSpc>
                <a:spcPct val="90000"/>
              </a:lnSpc>
              <a:spcBef>
                <a:spcPts val="400"/>
              </a:spcBef>
              <a:spcAft>
                <a:spcPts val="600"/>
              </a:spcAft>
              <a:buClr>
                <a:schemeClr val="tx1"/>
              </a:buClr>
              <a:buFont typeface="Arial" panose="020B0604020202020204" pitchFamily="34" charset="0"/>
              <a:buChar char="•"/>
            </a:pPr>
            <a:endParaRPr lang="en-US" kern="1200" dirty="0">
              <a:solidFill>
                <a:srgbClr val="000000"/>
              </a:solidFill>
              <a:cs typeface="+mn-cs"/>
            </a:endParaRPr>
          </a:p>
          <a:p>
            <a:pPr marL="673100" lvl="2" indent="-273050" defTabSz="457200">
              <a:lnSpc>
                <a:spcPct val="90000"/>
              </a:lnSpc>
              <a:spcBef>
                <a:spcPts val="400"/>
              </a:spcBef>
              <a:spcAft>
                <a:spcPts val="600"/>
              </a:spcAft>
              <a:buClr>
                <a:schemeClr val="tx1"/>
              </a:buClr>
              <a:buFont typeface="Wingdings 2" pitchFamily="2" charset="2"/>
              <a:buChar char="–"/>
            </a:pPr>
            <a:endParaRPr lang="en-US" dirty="0"/>
          </a:p>
          <a:p>
            <a:pPr marL="673100" lvl="2" indent="-273050" defTabSz="457200">
              <a:lnSpc>
                <a:spcPct val="90000"/>
              </a:lnSpc>
              <a:spcBef>
                <a:spcPts val="400"/>
              </a:spcBef>
              <a:spcAft>
                <a:spcPts val="600"/>
              </a:spcAft>
              <a:buClr>
                <a:schemeClr val="tx1"/>
              </a:buClr>
              <a:buFont typeface="Wingdings 2" pitchFamily="2" charset="2"/>
              <a:buChar char="–"/>
            </a:pPr>
            <a:endParaRPr lang="en-US" dirty="0"/>
          </a:p>
          <a:p>
            <a:pPr marL="673100" lvl="2" indent="-273050" defTabSz="457200">
              <a:lnSpc>
                <a:spcPct val="90000"/>
              </a:lnSpc>
              <a:spcBef>
                <a:spcPts val="1100"/>
              </a:spcBef>
              <a:spcAft>
                <a:spcPts val="600"/>
              </a:spcAft>
              <a:buClr>
                <a:schemeClr val="accent1"/>
              </a:buClr>
              <a:buFont typeface="Wingdings 2" pitchFamily="2" charset="2"/>
              <a:buChar char=""/>
            </a:pPr>
            <a:endParaRPr lang="en-US" dirty="0"/>
          </a:p>
          <a:p>
            <a:pPr marL="673100" lvl="2" indent="-273050" defTabSz="457200">
              <a:lnSpc>
                <a:spcPct val="90000"/>
              </a:lnSpc>
              <a:spcBef>
                <a:spcPts val="1100"/>
              </a:spcBef>
              <a:spcAft>
                <a:spcPts val="600"/>
              </a:spcAft>
              <a:buClr>
                <a:schemeClr val="accent1"/>
              </a:buClr>
              <a:buFont typeface="Wingdings 2" pitchFamily="2" charset="2"/>
              <a:buChar char=""/>
            </a:pPr>
            <a:endParaRPr lang="en-US" dirty="0"/>
          </a:p>
          <a:p>
            <a:pPr marL="273050" lvl="1" indent="-273050" defTabSz="457200">
              <a:lnSpc>
                <a:spcPct val="90000"/>
              </a:lnSpc>
              <a:spcBef>
                <a:spcPts val="400"/>
              </a:spcBef>
              <a:spcAft>
                <a:spcPts val="600"/>
              </a:spcAft>
              <a:buClr>
                <a:schemeClr val="tx1"/>
              </a:buClr>
              <a:buFont typeface="Wingdings 2" pitchFamily="2" charset="2"/>
              <a:buChar char="–"/>
            </a:pPr>
            <a:endParaRPr lang="en-US" dirty="0"/>
          </a:p>
          <a:p>
            <a:pPr marL="273050" lvl="1" indent="-273050" defTabSz="457200">
              <a:lnSpc>
                <a:spcPct val="90000"/>
              </a:lnSpc>
              <a:spcBef>
                <a:spcPts val="400"/>
              </a:spcBef>
              <a:spcAft>
                <a:spcPts val="600"/>
              </a:spcAft>
              <a:buClr>
                <a:schemeClr val="tx1"/>
              </a:buClr>
              <a:buFont typeface="Wingdings 2" pitchFamily="2" charset="2"/>
              <a:buChar char="–"/>
            </a:pPr>
            <a:endParaRPr lang="en-US" dirty="0"/>
          </a:p>
          <a:p>
            <a:pPr marL="673100" lvl="2" indent="-273050" defTabSz="457200">
              <a:lnSpc>
                <a:spcPct val="90000"/>
              </a:lnSpc>
              <a:spcBef>
                <a:spcPts val="400"/>
              </a:spcBef>
              <a:spcAft>
                <a:spcPts val="600"/>
              </a:spcAft>
              <a:buClr>
                <a:schemeClr val="tx1"/>
              </a:buClr>
              <a:buFont typeface="Wingdings 2" pitchFamily="2" charset="2"/>
              <a:buChar char="–"/>
            </a:pPr>
            <a:endParaRPr lang="en-US" dirty="0"/>
          </a:p>
          <a:p>
            <a:pPr marL="673100" lvl="2" indent="-273050" defTabSz="457200">
              <a:lnSpc>
                <a:spcPct val="90000"/>
              </a:lnSpc>
              <a:spcBef>
                <a:spcPts val="400"/>
              </a:spcBef>
              <a:spcAft>
                <a:spcPts val="600"/>
              </a:spcAft>
              <a:buClr>
                <a:schemeClr val="tx1"/>
              </a:buClr>
              <a:buFont typeface="Wingdings 2" pitchFamily="2" charset="2"/>
              <a:buChar char="–"/>
            </a:pPr>
            <a:endParaRPr lang="en-US" dirty="0"/>
          </a:p>
        </p:txBody>
      </p:sp>
    </p:spTree>
    <p:extLst>
      <p:ext uri="{BB962C8B-B14F-4D97-AF65-F5344CB8AC3E}">
        <p14:creationId xmlns:p14="http://schemas.microsoft.com/office/powerpoint/2010/main" val="264318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Last recirculation</a:t>
            </a:r>
            <a:endParaRPr lang="en-US" dirty="0"/>
          </a:p>
        </p:txBody>
      </p:sp>
      <p:sp>
        <p:nvSpPr>
          <p:cNvPr id="3" name="Content Placeholder 2"/>
          <p:cNvSpPr>
            <a:spLocks noGrp="1"/>
          </p:cNvSpPr>
          <p:nvPr>
            <p:ph idx="1"/>
          </p:nvPr>
        </p:nvSpPr>
        <p:spPr>
          <a:xfrm>
            <a:off x="685800" y="1463622"/>
            <a:ext cx="7772400" cy="4711805"/>
          </a:xfrm>
        </p:spPr>
        <p:txBody>
          <a:bodyPr/>
          <a:lstStyle/>
          <a:p>
            <a:r>
              <a:rPr lang="en-GB" altLang="en-US" sz="1800" dirty="0"/>
              <a:t>If a ballot receives no comments,  or receives only comments that are not new, out of scope (&amp; notified to voter - see next slide), or not associated with a “no” vote; then no further recirculation is necessary. </a:t>
            </a:r>
          </a:p>
          <a:p>
            <a:r>
              <a:rPr lang="en-GB" altLang="en-US" sz="1800" dirty="0"/>
              <a:t>Otherwise, if a ballot receives comments that are new, in scope, and associated with a “no” vote that are all rejected by the CRG, an unchanged draft is sent to the next (final) recirculation along with the reasons for these rejections</a:t>
            </a:r>
          </a:p>
          <a:p>
            <a:r>
              <a:rPr lang="en-GB" altLang="en-US" sz="1800" dirty="0"/>
              <a:t>Comments might be received from this final recirculation,  but they are either a reiteration of an earlier comment (i.e., not new) or they are out of scope.</a:t>
            </a:r>
          </a:p>
          <a:p>
            <a:r>
              <a:rPr lang="en-GB" altLang="en-US" sz="1800" dirty="0"/>
              <a:t>Thus the process is guaranteed to terminate,  should the CRG so wish</a:t>
            </a:r>
          </a:p>
          <a:p>
            <a:pPr lvl="1"/>
            <a:r>
              <a:rPr lang="en-GB" altLang="en-US" dirty="0"/>
              <a:t>i.e., no commenter can force the process to continue indefinitely</a:t>
            </a:r>
          </a:p>
          <a:p>
            <a:endParaRPr lang="en-GB" altLang="en-US"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6CFC1F96-5ED1-41A0-BC5E-E0FC0B2B84E1}" type="slidenum">
              <a:rPr kumimoji="0" lang="en-US" sz="800" b="1" i="0" u="none" strike="noStrike" kern="1200" cap="none" spc="0" normalizeH="0" baseline="0" noProof="0" smtClean="0">
                <a:ln>
                  <a:noFill/>
                </a:ln>
                <a:solidFill>
                  <a:srgbClr val="000000"/>
                </a:solidFill>
                <a:effectLst/>
                <a:uLnTx/>
                <a:uFillTx/>
                <a:latin typeface="Verdana"/>
                <a:ea typeface="ＭＳ Ｐゴシック"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15</a:t>
            </a:fld>
            <a:endParaRPr kumimoji="0" lang="en-US" sz="1400" b="1" i="0" u="none" strike="noStrike" kern="1200" cap="none" spc="0" normalizeH="0" baseline="0" noProof="0">
              <a:ln>
                <a:noFill/>
              </a:ln>
              <a:solidFill>
                <a:srgbClr val="000000"/>
              </a:solidFill>
              <a:effectLst/>
              <a:uLnTx/>
              <a:uFillTx/>
              <a:latin typeface="Myriad Pro" charset="0"/>
              <a:ea typeface="ＭＳ Ｐゴシック" charset="-128"/>
              <a:cs typeface="+mn-cs"/>
            </a:endParaRPr>
          </a:p>
        </p:txBody>
      </p:sp>
    </p:spTree>
    <p:extLst>
      <p:ext uri="{BB962C8B-B14F-4D97-AF65-F5344CB8AC3E}">
        <p14:creationId xmlns:p14="http://schemas.microsoft.com/office/powerpoint/2010/main" val="1350670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Submission to </a:t>
            </a:r>
            <a:r>
              <a:rPr lang="en-US" dirty="0" err="1"/>
              <a:t>RevCom</a:t>
            </a:r>
            <a:endParaRPr lang="en-US" dirty="0"/>
          </a:p>
        </p:txBody>
      </p:sp>
      <p:sp>
        <p:nvSpPr>
          <p:cNvPr id="3" name="Content Placeholder 2"/>
          <p:cNvSpPr>
            <a:spLocks noGrp="1"/>
          </p:cNvSpPr>
          <p:nvPr>
            <p:ph idx="1"/>
          </p:nvPr>
        </p:nvSpPr>
        <p:spPr/>
        <p:txBody>
          <a:bodyPr/>
          <a:lstStyle/>
          <a:p>
            <a:pPr marL="273050" lvl="1" indent="-273050">
              <a:lnSpc>
                <a:spcPct val="90000"/>
              </a:lnSpc>
              <a:spcBef>
                <a:spcPts val="1100"/>
              </a:spcBef>
              <a:spcAft>
                <a:spcPts val="600"/>
              </a:spcAft>
              <a:buClr>
                <a:schemeClr val="accent1"/>
              </a:buClr>
              <a:buFont typeface="Wingdings 2" pitchFamily="2" charset="2"/>
              <a:buChar char=""/>
              <a:defRPr/>
            </a:pPr>
            <a:r>
              <a:rPr lang="en-US" sz="2000" dirty="0"/>
              <a:t>Final approval of a standard is achieved by submitting the document and supporting material to the Review Committee (</a:t>
            </a:r>
            <a:r>
              <a:rPr lang="en-US" sz="2000" dirty="0" err="1"/>
              <a:t>RevCom</a:t>
            </a:r>
            <a:r>
              <a:rPr lang="en-US" sz="2000" dirty="0"/>
              <a:t>), which issues a recommendation to the IEEE-SA Standards Board </a:t>
            </a:r>
          </a:p>
          <a:p>
            <a:pPr marL="273050" lvl="1" indent="-273050">
              <a:lnSpc>
                <a:spcPct val="90000"/>
              </a:lnSpc>
              <a:spcBef>
                <a:spcPts val="1100"/>
              </a:spcBef>
              <a:spcAft>
                <a:spcPts val="600"/>
              </a:spcAft>
              <a:buClr>
                <a:schemeClr val="accent1"/>
              </a:buClr>
              <a:buFont typeface="Wingdings 2" pitchFamily="2" charset="2"/>
              <a:buChar char=""/>
              <a:defRPr/>
            </a:pPr>
            <a:r>
              <a:rPr lang="en-US" sz="2000" dirty="0"/>
              <a:t>Once a project is submitted to </a:t>
            </a:r>
            <a:r>
              <a:rPr lang="en-US" sz="2000" dirty="0" err="1"/>
              <a:t>RevCom</a:t>
            </a:r>
            <a:r>
              <a:rPr lang="en-US" sz="2000" dirty="0"/>
              <a:t> the Working Group Chair is responsible to responding to any comments/questions raised by the </a:t>
            </a:r>
            <a:r>
              <a:rPr lang="en-US" sz="2000" dirty="0" err="1"/>
              <a:t>RevCom</a:t>
            </a:r>
            <a:r>
              <a:rPr lang="en-US" sz="2000" dirty="0"/>
              <a:t> Members</a:t>
            </a:r>
          </a:p>
          <a:p>
            <a:pPr marL="673100" lvl="2" indent="-273050" defTabSz="457200">
              <a:lnSpc>
                <a:spcPct val="90000"/>
              </a:lnSpc>
              <a:spcBef>
                <a:spcPts val="400"/>
              </a:spcBef>
              <a:spcAft>
                <a:spcPts val="600"/>
              </a:spcAft>
              <a:buClr>
                <a:schemeClr val="tx1"/>
              </a:buClr>
              <a:buFont typeface="Wingdings 2" pitchFamily="2" charset="2"/>
              <a:buChar char="–"/>
              <a:defRPr/>
            </a:pPr>
            <a:r>
              <a:rPr lang="en-US" sz="2000" dirty="0"/>
              <a:t>Dialogue and Responses is done via </a:t>
            </a:r>
            <a:r>
              <a:rPr lang="en-US" sz="2000" dirty="0" err="1"/>
              <a:t>myProject</a:t>
            </a:r>
            <a:endParaRPr lang="en-US" sz="2000" dirty="0"/>
          </a:p>
          <a:p>
            <a:pPr marL="673100" lvl="2" indent="-273050" defTabSz="457200">
              <a:lnSpc>
                <a:spcPct val="90000"/>
              </a:lnSpc>
              <a:spcBef>
                <a:spcPts val="400"/>
              </a:spcBef>
              <a:spcAft>
                <a:spcPts val="600"/>
              </a:spcAft>
              <a:buClr>
                <a:schemeClr val="tx1"/>
              </a:buClr>
              <a:buFont typeface="Wingdings 2" pitchFamily="2" charset="2"/>
              <a:buChar char="–"/>
              <a:defRPr/>
            </a:pPr>
            <a:r>
              <a:rPr lang="en-US" sz="2000" dirty="0"/>
              <a:t>WG Chairs will receive automatic notification email from </a:t>
            </a:r>
            <a:r>
              <a:rPr lang="en-US" sz="2000" dirty="0" err="1"/>
              <a:t>myProject</a:t>
            </a:r>
            <a:r>
              <a:rPr lang="en-US" sz="2000" dirty="0"/>
              <a:t> that a comment has been made</a:t>
            </a:r>
          </a:p>
          <a:p>
            <a:pPr lvl="2">
              <a:buFont typeface="Arial" pitchFamily="34" charset="0"/>
              <a:buChar char="•"/>
            </a:pPr>
            <a:r>
              <a:rPr lang="en-US" sz="1800" b="1" kern="1200" dirty="0">
                <a:solidFill>
                  <a:srgbClr val="000000"/>
                </a:solidFill>
                <a:cs typeface="+mn-cs"/>
              </a:rPr>
              <a:t>Don’t</a:t>
            </a:r>
            <a:r>
              <a:rPr lang="en-US" sz="1800" kern="1200" dirty="0">
                <a:solidFill>
                  <a:srgbClr val="000000"/>
                </a:solidFill>
                <a:cs typeface="+mn-cs"/>
              </a:rPr>
              <a:t> reply to the email</a:t>
            </a:r>
          </a:p>
          <a:p>
            <a:pPr lvl="2">
              <a:buFont typeface="Arial" pitchFamily="34" charset="0"/>
              <a:buChar char="•"/>
            </a:pPr>
            <a:r>
              <a:rPr lang="en-US" sz="1800" b="1" kern="1200" dirty="0">
                <a:solidFill>
                  <a:srgbClr val="000000"/>
                </a:solidFill>
                <a:cs typeface="+mn-cs"/>
              </a:rPr>
              <a:t>Do</a:t>
            </a:r>
            <a:r>
              <a:rPr lang="en-US" sz="1800" kern="1200" dirty="0">
                <a:solidFill>
                  <a:srgbClr val="000000"/>
                </a:solidFill>
                <a:cs typeface="+mn-cs"/>
              </a:rPr>
              <a:t> log into </a:t>
            </a:r>
            <a:r>
              <a:rPr lang="en-US" sz="1800" kern="1200" dirty="0" err="1">
                <a:solidFill>
                  <a:srgbClr val="000000"/>
                </a:solidFill>
                <a:cs typeface="+mn-cs"/>
              </a:rPr>
              <a:t>myProject</a:t>
            </a:r>
            <a:r>
              <a:rPr lang="en-US" sz="1800" kern="1200" dirty="0">
                <a:solidFill>
                  <a:srgbClr val="000000"/>
                </a:solidFill>
                <a:cs typeface="+mn-cs"/>
              </a:rPr>
              <a:t> and post a response</a:t>
            </a:r>
          </a:p>
          <a:p>
            <a:pPr>
              <a:buFont typeface="Arial" pitchFamily="34" charset="0"/>
              <a:buChar char="•"/>
            </a:pPr>
            <a:endParaRPr lang="en-US" dirty="0"/>
          </a:p>
          <a:p>
            <a:pPr>
              <a:buFont typeface="Arial" pitchFamily="34" charset="0"/>
              <a:buChar char="•"/>
            </a:pPr>
            <a:endParaRPr lang="en-US" dirty="0"/>
          </a:p>
        </p:txBody>
      </p:sp>
    </p:spTree>
    <p:extLst>
      <p:ext uri="{BB962C8B-B14F-4D97-AF65-F5344CB8AC3E}">
        <p14:creationId xmlns:p14="http://schemas.microsoft.com/office/powerpoint/2010/main" val="418464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lgn="ctr"/>
            <a:endParaRPr lang="en-US" dirty="0"/>
          </a:p>
          <a:p>
            <a:pPr algn="ctr"/>
            <a:endParaRPr lang="en-US" dirty="0"/>
          </a:p>
          <a:p>
            <a:pPr algn="ctr"/>
            <a:r>
              <a:rPr lang="en-US" dirty="0"/>
              <a:t>Tom Thompson</a:t>
            </a:r>
          </a:p>
          <a:p>
            <a:pPr algn="ctr"/>
            <a:r>
              <a:rPr lang="en-US" dirty="0">
                <a:hlinkClick r:id="rId2"/>
              </a:rPr>
              <a:t>Thomas.Thompson@ieee.org</a:t>
            </a:r>
            <a:r>
              <a:rPr lang="en-US" dirty="0"/>
              <a:t> </a:t>
            </a:r>
          </a:p>
          <a:p>
            <a:pPr algn="ctr"/>
            <a:r>
              <a:rPr lang="en-US" dirty="0"/>
              <a:t>Office Phone: +1 732 562 5564 </a:t>
            </a:r>
          </a:p>
          <a:p>
            <a:pPr algn="ctr"/>
            <a:r>
              <a:rPr lang="en-US" dirty="0"/>
              <a:t>Mobile Phone: +1 732 540 4053</a:t>
            </a:r>
          </a:p>
        </p:txBody>
      </p:sp>
    </p:spTree>
    <p:extLst>
      <p:ext uri="{BB962C8B-B14F-4D97-AF65-F5344CB8AC3E}">
        <p14:creationId xmlns:p14="http://schemas.microsoft.com/office/powerpoint/2010/main" val="396025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273050" lvl="1" indent="-273050">
              <a:lnSpc>
                <a:spcPct val="90000"/>
              </a:lnSpc>
              <a:spcBef>
                <a:spcPts val="1100"/>
              </a:spcBef>
              <a:spcAft>
                <a:spcPts val="600"/>
              </a:spcAft>
              <a:buClr>
                <a:schemeClr val="accent1"/>
              </a:buClr>
              <a:buFont typeface="Wingdings 2" pitchFamily="2" charset="2"/>
              <a:buChar char=""/>
            </a:pPr>
            <a:r>
              <a:rPr lang="en-US" sz="2400" dirty="0"/>
              <a:t>Comment Resolution</a:t>
            </a:r>
          </a:p>
          <a:p>
            <a:pPr marL="673100" lvl="2" indent="-273050">
              <a:lnSpc>
                <a:spcPct val="90000"/>
              </a:lnSpc>
              <a:spcBef>
                <a:spcPts val="400"/>
              </a:spcBef>
              <a:spcAft>
                <a:spcPts val="600"/>
              </a:spcAft>
              <a:buClr>
                <a:schemeClr val="tx1"/>
              </a:buClr>
              <a:buFont typeface="Wingdings 2" pitchFamily="2" charset="2"/>
              <a:buChar char="–"/>
            </a:pPr>
            <a:r>
              <a:rPr lang="en-US" sz="2000" dirty="0"/>
              <a:t>What it is</a:t>
            </a:r>
          </a:p>
          <a:p>
            <a:pPr marL="673100" lvl="2" indent="-273050">
              <a:lnSpc>
                <a:spcPct val="90000"/>
              </a:lnSpc>
              <a:spcBef>
                <a:spcPts val="400"/>
              </a:spcBef>
              <a:spcAft>
                <a:spcPts val="600"/>
              </a:spcAft>
              <a:buClr>
                <a:schemeClr val="tx1"/>
              </a:buClr>
              <a:buFont typeface="Wingdings 2" pitchFamily="2" charset="2"/>
              <a:buChar char="–"/>
            </a:pPr>
            <a:r>
              <a:rPr lang="en-US" sz="2000" dirty="0"/>
              <a:t>IEEE-SA Operations Manual</a:t>
            </a:r>
          </a:p>
          <a:p>
            <a:pPr marL="673100" lvl="2" indent="-273050">
              <a:lnSpc>
                <a:spcPct val="90000"/>
              </a:lnSpc>
              <a:spcBef>
                <a:spcPts val="400"/>
              </a:spcBef>
              <a:spcAft>
                <a:spcPts val="600"/>
              </a:spcAft>
              <a:buClr>
                <a:schemeClr val="tx1"/>
              </a:buClr>
              <a:buFont typeface="Wingdings 2" pitchFamily="2" charset="2"/>
              <a:buChar char="–"/>
            </a:pPr>
            <a:r>
              <a:rPr lang="en-US" sz="2000" dirty="0"/>
              <a:t>Do’s and Don’ts </a:t>
            </a:r>
          </a:p>
          <a:p>
            <a:pPr marL="673100" lvl="2" indent="-273050">
              <a:lnSpc>
                <a:spcPct val="90000"/>
              </a:lnSpc>
              <a:spcBef>
                <a:spcPts val="400"/>
              </a:spcBef>
              <a:spcAft>
                <a:spcPts val="600"/>
              </a:spcAft>
              <a:buClr>
                <a:schemeClr val="tx1"/>
              </a:buClr>
              <a:buFont typeface="Wingdings 2" pitchFamily="2" charset="2"/>
              <a:buChar char="–"/>
            </a:pPr>
            <a:r>
              <a:rPr lang="en-US" sz="2000" dirty="0" err="1"/>
              <a:t>RevCom</a:t>
            </a:r>
            <a:r>
              <a:rPr lang="en-US" sz="2000" dirty="0"/>
              <a:t> Comments</a:t>
            </a:r>
          </a:p>
          <a:p>
            <a:pPr marL="673100" lvl="2" indent="-273050">
              <a:lnSpc>
                <a:spcPct val="90000"/>
              </a:lnSpc>
              <a:spcBef>
                <a:spcPts val="400"/>
              </a:spcBef>
              <a:spcAft>
                <a:spcPts val="600"/>
              </a:spcAft>
              <a:buClr>
                <a:schemeClr val="tx1"/>
              </a:buClr>
              <a:buFont typeface="Wingdings 2" pitchFamily="2" charset="2"/>
              <a:buChar char="–"/>
            </a:pPr>
            <a:r>
              <a:rPr lang="en-US" sz="2000" dirty="0"/>
              <a:t>Questions</a:t>
            </a:r>
          </a:p>
        </p:txBody>
      </p:sp>
    </p:spTree>
    <p:extLst>
      <p:ext uri="{BB962C8B-B14F-4D97-AF65-F5344CB8AC3E}">
        <p14:creationId xmlns:p14="http://schemas.microsoft.com/office/powerpoint/2010/main" val="86146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Resolution</a:t>
            </a:r>
          </a:p>
        </p:txBody>
      </p:sp>
      <p:sp>
        <p:nvSpPr>
          <p:cNvPr id="3" name="Content Placeholder 2"/>
          <p:cNvSpPr>
            <a:spLocks noGrp="1"/>
          </p:cNvSpPr>
          <p:nvPr>
            <p:ph idx="1"/>
          </p:nvPr>
        </p:nvSpPr>
        <p:spPr>
          <a:xfrm>
            <a:off x="609600" y="1600200"/>
            <a:ext cx="8077200" cy="4648200"/>
          </a:xfrm>
        </p:spPr>
        <p:txBody>
          <a:bodyPr/>
          <a:lstStyle/>
          <a:p>
            <a:pPr marL="273050" lvl="1" indent="-273050">
              <a:lnSpc>
                <a:spcPct val="90000"/>
              </a:lnSpc>
              <a:spcBef>
                <a:spcPts val="1100"/>
              </a:spcBef>
              <a:spcAft>
                <a:spcPts val="600"/>
              </a:spcAft>
              <a:buClr>
                <a:schemeClr val="accent1"/>
              </a:buClr>
              <a:buFont typeface="Wingdings 2" pitchFamily="2" charset="2"/>
              <a:buChar char=""/>
            </a:pPr>
            <a:r>
              <a:rPr lang="en-US" sz="2400" dirty="0"/>
              <a:t>After a ballot has completed, the Working Group will need to respond to the commenters</a:t>
            </a:r>
          </a:p>
          <a:p>
            <a:pPr marL="273050" lvl="1" indent="-273050">
              <a:lnSpc>
                <a:spcPct val="90000"/>
              </a:lnSpc>
              <a:spcBef>
                <a:spcPts val="1100"/>
              </a:spcBef>
              <a:spcAft>
                <a:spcPts val="600"/>
              </a:spcAft>
              <a:buClr>
                <a:schemeClr val="accent1"/>
              </a:buClr>
              <a:buFont typeface="Wingdings 2" pitchFamily="2" charset="2"/>
              <a:buChar char=""/>
            </a:pPr>
            <a:r>
              <a:rPr lang="en-US" sz="2400" dirty="0"/>
              <a:t>The WG Chair can form a “Comment Resolution Group” (BRC) to resolve the comments</a:t>
            </a:r>
          </a:p>
          <a:p>
            <a:pPr marL="673100" lvl="2" indent="-273050" defTabSz="457200">
              <a:lnSpc>
                <a:spcPct val="90000"/>
              </a:lnSpc>
              <a:spcBef>
                <a:spcPts val="400"/>
              </a:spcBef>
              <a:spcAft>
                <a:spcPts val="600"/>
              </a:spcAft>
              <a:buClr>
                <a:srgbClr val="000000"/>
              </a:buClr>
              <a:buFont typeface="Wingdings 2" pitchFamily="2" charset="2"/>
              <a:buChar char="–"/>
              <a:defRPr/>
            </a:pPr>
            <a:r>
              <a:rPr lang="en-US" sz="2000" dirty="0">
                <a:solidFill>
                  <a:srgbClr val="000000"/>
                </a:solidFill>
              </a:rPr>
              <a:t>Document in meeting minutes what the scope of the CRG is</a:t>
            </a:r>
          </a:p>
          <a:p>
            <a:pPr marL="673100" lvl="2" indent="-273050" defTabSz="457200">
              <a:lnSpc>
                <a:spcPct val="90000"/>
              </a:lnSpc>
              <a:spcBef>
                <a:spcPts val="400"/>
              </a:spcBef>
              <a:spcAft>
                <a:spcPts val="600"/>
              </a:spcAft>
              <a:buClr>
                <a:srgbClr val="000000"/>
              </a:buClr>
              <a:buFont typeface="Wingdings 2" pitchFamily="2" charset="2"/>
              <a:buChar char="–"/>
              <a:defRPr/>
            </a:pPr>
            <a:r>
              <a:rPr lang="en-US" sz="2000" dirty="0">
                <a:solidFill>
                  <a:srgbClr val="000000"/>
                </a:solidFill>
              </a:rPr>
              <a:t>Resolve the comments (accepted, rejected, revised)</a:t>
            </a:r>
          </a:p>
          <a:p>
            <a:pPr marL="1143000" lvl="3" indent="-285750" defTabSz="457200">
              <a:lnSpc>
                <a:spcPct val="90000"/>
              </a:lnSpc>
              <a:spcBef>
                <a:spcPts val="400"/>
              </a:spcBef>
              <a:spcAft>
                <a:spcPts val="600"/>
              </a:spcAft>
              <a:buClr>
                <a:srgbClr val="000000"/>
              </a:buClr>
              <a:buFont typeface="Arial" panose="020B0604020202020204" pitchFamily="34" charset="0"/>
              <a:buChar char="•"/>
              <a:defRPr/>
            </a:pPr>
            <a:r>
              <a:rPr lang="en-US" sz="1800" kern="1200" dirty="0">
                <a:solidFill>
                  <a:srgbClr val="000000"/>
                </a:solidFill>
                <a:cs typeface="+mn-cs"/>
              </a:rPr>
              <a:t>Can split work and assign roles to expedite process</a:t>
            </a:r>
          </a:p>
          <a:p>
            <a:pPr marL="914400" lvl="2" indent="0">
              <a:buNone/>
            </a:pPr>
            <a:endParaRPr lang="en-US" sz="2200" dirty="0"/>
          </a:p>
          <a:p>
            <a:pPr>
              <a:buFont typeface="Arial" pitchFamily="34" charset="0"/>
              <a:buChar char="•"/>
            </a:pPr>
            <a:endParaRPr lang="en-US" dirty="0"/>
          </a:p>
        </p:txBody>
      </p:sp>
    </p:spTree>
    <p:extLst>
      <p:ext uri="{BB962C8B-B14F-4D97-AF65-F5344CB8AC3E}">
        <p14:creationId xmlns:p14="http://schemas.microsoft.com/office/powerpoint/2010/main" val="290752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IEEE-SA Operations Manual</a:t>
            </a:r>
          </a:p>
        </p:txBody>
      </p:sp>
      <p:sp>
        <p:nvSpPr>
          <p:cNvPr id="3" name="Content Placeholder 2"/>
          <p:cNvSpPr>
            <a:spLocks noGrp="1"/>
          </p:cNvSpPr>
          <p:nvPr>
            <p:ph idx="1"/>
          </p:nvPr>
        </p:nvSpPr>
        <p:spPr/>
        <p:txBody>
          <a:bodyPr/>
          <a:lstStyle/>
          <a:p>
            <a:r>
              <a:rPr lang="en-US" b="1" dirty="0"/>
              <a:t>5.4.3.3 Comments in the ballot </a:t>
            </a:r>
            <a:endParaRPr lang="en-US" dirty="0"/>
          </a:p>
          <a:p>
            <a:r>
              <a:rPr lang="en-US" i="1" dirty="0"/>
              <a:t>	The Sponsor shall consider </a:t>
            </a:r>
            <a:r>
              <a:rPr lang="en-US" b="1" i="1" dirty="0"/>
              <a:t>all comments that are received by the close of the ballot. </a:t>
            </a:r>
            <a:r>
              <a:rPr lang="en-US" i="1" dirty="0"/>
              <a:t>Comments received after the close of balloting will be provided to the Sponsor. The Sponsor shall acknowledge the receipt of these late comments to the initiator and take such action as the Sponsor deems appropriate. </a:t>
            </a:r>
          </a:p>
          <a:p>
            <a:r>
              <a:rPr lang="en-US" i="1" dirty="0"/>
              <a:t>	</a:t>
            </a:r>
            <a:r>
              <a:rPr lang="en-US" b="1" i="1" dirty="0"/>
              <a:t>The Sponsor shall make a reasonable attempt to resolve all Do Not Approve votes that are accompanied by comments. </a:t>
            </a:r>
            <a:r>
              <a:rPr lang="en-US" i="1" dirty="0"/>
              <a:t>Comments that advocate changes in the proposed standard, whether technical or editorial, may be accepted, revised, or rejected. </a:t>
            </a:r>
          </a:p>
          <a:p>
            <a:r>
              <a:rPr lang="en-US" i="1" dirty="0"/>
              <a:t>	</a:t>
            </a:r>
            <a:r>
              <a:rPr lang="en-US" b="1" i="1" dirty="0"/>
              <a:t>Sponsors shall provide evidence of the consideration of each comment via approved IEEE Standards Association balloting tools. </a:t>
            </a:r>
          </a:p>
        </p:txBody>
      </p:sp>
    </p:spTree>
    <p:extLst>
      <p:ext uri="{BB962C8B-B14F-4D97-AF65-F5344CB8AC3E}">
        <p14:creationId xmlns:p14="http://schemas.microsoft.com/office/powerpoint/2010/main" val="267896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Access the Comments</a:t>
            </a:r>
          </a:p>
        </p:txBody>
      </p:sp>
      <p:sp>
        <p:nvSpPr>
          <p:cNvPr id="3" name="Content Placeholder 2"/>
          <p:cNvSpPr>
            <a:spLocks noGrp="1"/>
          </p:cNvSpPr>
          <p:nvPr>
            <p:ph idx="1"/>
          </p:nvPr>
        </p:nvSpPr>
        <p:spPr>
          <a:xfrm>
            <a:off x="609600" y="1600200"/>
            <a:ext cx="8077200" cy="4648200"/>
          </a:xfrm>
        </p:spPr>
        <p:txBody>
          <a:bodyPr/>
          <a:lstStyle/>
          <a:p>
            <a:pPr marL="273050" lvl="1" indent="-273050">
              <a:lnSpc>
                <a:spcPct val="90000"/>
              </a:lnSpc>
              <a:spcBef>
                <a:spcPts val="1100"/>
              </a:spcBef>
              <a:spcAft>
                <a:spcPts val="600"/>
              </a:spcAft>
              <a:buClr>
                <a:schemeClr val="accent1"/>
              </a:buClr>
              <a:buFont typeface="Wingdings 2" pitchFamily="2" charset="2"/>
              <a:buChar char=""/>
            </a:pPr>
            <a:r>
              <a:rPr lang="en-US" sz="2400" dirty="0"/>
              <a:t>Download the .zip file containing a CSV file of the comments and any files that may be attached to the comments. </a:t>
            </a:r>
          </a:p>
          <a:p>
            <a:pPr marL="673100" lvl="2" indent="-273050" defTabSz="457200">
              <a:lnSpc>
                <a:spcPct val="90000"/>
              </a:lnSpc>
              <a:spcBef>
                <a:spcPts val="400"/>
              </a:spcBef>
              <a:spcAft>
                <a:spcPts val="600"/>
              </a:spcAft>
              <a:buClr>
                <a:schemeClr val="tx1"/>
              </a:buClr>
              <a:buFont typeface="Wingdings 2" pitchFamily="2" charset="2"/>
              <a:buChar char="–"/>
            </a:pPr>
            <a:r>
              <a:rPr lang="en-US" sz="2000" dirty="0"/>
              <a:t>Edit the CSV file using any spreadsheet editor and save the file in either .</a:t>
            </a:r>
            <a:r>
              <a:rPr lang="en-US" sz="2000" dirty="0" err="1"/>
              <a:t>csv</a:t>
            </a:r>
            <a:r>
              <a:rPr lang="en-US" sz="2000" dirty="0"/>
              <a:t> or .</a:t>
            </a:r>
            <a:r>
              <a:rPr lang="en-US" sz="2000" dirty="0" err="1"/>
              <a:t>xls</a:t>
            </a:r>
            <a:r>
              <a:rPr lang="en-US" sz="2000" dirty="0"/>
              <a:t> format. </a:t>
            </a:r>
          </a:p>
          <a:p>
            <a:endParaRPr lang="en-US" dirty="0"/>
          </a:p>
        </p:txBody>
      </p:sp>
    </p:spTree>
    <p:extLst>
      <p:ext uri="{BB962C8B-B14F-4D97-AF65-F5344CB8AC3E}">
        <p14:creationId xmlns:p14="http://schemas.microsoft.com/office/powerpoint/2010/main" val="212155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008" y="366746"/>
            <a:ext cx="8077200" cy="762000"/>
          </a:xfrm>
        </p:spPr>
        <p:txBody>
          <a:bodyPr/>
          <a:lstStyle/>
          <a:p>
            <a:r>
              <a:rPr lang="en-US" i="1" dirty="0"/>
              <a:t>Download Comments Resolution File </a:t>
            </a:r>
            <a:endParaRPr lang="en-US" dirty="0"/>
          </a:p>
        </p:txBody>
      </p:sp>
      <p:sp>
        <p:nvSpPr>
          <p:cNvPr id="4" name="Date Placeholder 3"/>
          <p:cNvSpPr>
            <a:spLocks noGrp="1"/>
          </p:cNvSpPr>
          <p:nvPr>
            <p:ph type="dt" sz="half" idx="10"/>
          </p:nvPr>
        </p:nvSpPr>
        <p:spPr/>
        <p:txBody>
          <a:bodyPr/>
          <a:lstStyle/>
          <a:p>
            <a:pPr>
              <a:defRPr/>
            </a:pPr>
            <a:fld id="{F9B5BAB4-B673-441F-B923-DB3D98965E1A}" type="datetime1">
              <a:rPr lang="en-US" smtClean="0"/>
              <a:pPr>
                <a:defRPr/>
              </a:pPr>
              <a:t>5/8/19</a:t>
            </a:fld>
            <a:endParaRPr lang="en-US"/>
          </a:p>
        </p:txBody>
      </p:sp>
      <p:sp>
        <p:nvSpPr>
          <p:cNvPr id="5" name="Slide Number Placeholder 4"/>
          <p:cNvSpPr>
            <a:spLocks noGrp="1"/>
          </p:cNvSpPr>
          <p:nvPr>
            <p:ph type="sldNum" sz="quarter" idx="11"/>
          </p:nvPr>
        </p:nvSpPr>
        <p:spPr/>
        <p:txBody>
          <a:bodyPr/>
          <a:lstStyle/>
          <a:p>
            <a:pPr>
              <a:defRPr/>
            </a:pPr>
            <a:fld id="{92729DE9-1A43-418F-8AE8-BE1F4A2AE946}" type="slidenum">
              <a:rPr lang="en-US" smtClean="0"/>
              <a:pPr>
                <a:defRPr/>
              </a:pPr>
              <a:t>6</a:t>
            </a:fld>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1295400" y="1828800"/>
            <a:ext cx="6388417" cy="4010091"/>
          </a:xfrm>
          <a:prstGeom prst="rect">
            <a:avLst/>
          </a:prstGeom>
          <a:noFill/>
          <a:ln w="9525">
            <a:noFill/>
            <a:miter lim="800000"/>
            <a:headEnd/>
            <a:tailEnd/>
          </a:ln>
        </p:spPr>
      </p:pic>
      <p:sp>
        <p:nvSpPr>
          <p:cNvPr id="10" name="Right Arrow 9"/>
          <p:cNvSpPr/>
          <p:nvPr/>
        </p:nvSpPr>
        <p:spPr bwMode="auto">
          <a:xfrm>
            <a:off x="2590800" y="4724400"/>
            <a:ext cx="978408"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28" charset="0"/>
              <a:ea typeface="ＭＳ Ｐゴシック" pitchFamily="28" charset="-128"/>
              <a:cs typeface="ＭＳ Ｐゴシック" pitchFamily="28" charset="-128"/>
            </a:endParaRPr>
          </a:p>
        </p:txBody>
      </p:sp>
    </p:spTree>
    <p:extLst>
      <p:ext uri="{BB962C8B-B14F-4D97-AF65-F5344CB8AC3E}">
        <p14:creationId xmlns:p14="http://schemas.microsoft.com/office/powerpoint/2010/main" val="249007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87" y="457200"/>
            <a:ext cx="7772400" cy="883920"/>
          </a:xfrm>
        </p:spPr>
        <p:txBody>
          <a:bodyPr/>
          <a:lstStyle/>
          <a:p>
            <a:r>
              <a:rPr lang="en-US" sz="2800" i="1" dirty="0"/>
              <a:t>Download Comments Resolution File (Continued) </a:t>
            </a:r>
            <a:endParaRPr lang="en-US" sz="2800" dirty="0"/>
          </a:p>
        </p:txBody>
      </p:sp>
      <p:sp>
        <p:nvSpPr>
          <p:cNvPr id="4" name="Date Placeholder 3"/>
          <p:cNvSpPr>
            <a:spLocks noGrp="1"/>
          </p:cNvSpPr>
          <p:nvPr>
            <p:ph type="dt" sz="half" idx="10"/>
          </p:nvPr>
        </p:nvSpPr>
        <p:spPr/>
        <p:txBody>
          <a:bodyPr/>
          <a:lstStyle/>
          <a:p>
            <a:pPr>
              <a:defRPr/>
            </a:pPr>
            <a:fld id="{F9B5BAB4-B673-441F-B923-DB3D98965E1A}" type="datetime1">
              <a:rPr lang="en-US" smtClean="0"/>
              <a:pPr>
                <a:defRPr/>
              </a:pPr>
              <a:t>5/8/19</a:t>
            </a:fld>
            <a:endParaRPr lang="en-US"/>
          </a:p>
        </p:txBody>
      </p:sp>
      <p:sp>
        <p:nvSpPr>
          <p:cNvPr id="5" name="Slide Number Placeholder 4"/>
          <p:cNvSpPr>
            <a:spLocks noGrp="1"/>
          </p:cNvSpPr>
          <p:nvPr>
            <p:ph type="sldNum" sz="quarter" idx="11"/>
          </p:nvPr>
        </p:nvSpPr>
        <p:spPr/>
        <p:txBody>
          <a:bodyPr/>
          <a:lstStyle/>
          <a:p>
            <a:pPr>
              <a:defRPr/>
            </a:pPr>
            <a:fld id="{92729DE9-1A43-418F-8AE8-BE1F4A2AE946}" type="slidenum">
              <a:rPr lang="en-US" smtClean="0"/>
              <a:pPr>
                <a:defRPr/>
              </a:pPr>
              <a:t>7</a:t>
            </a:fld>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430687" y="1752600"/>
            <a:ext cx="8301833" cy="4486875"/>
          </a:xfrm>
          <a:prstGeom prst="rect">
            <a:avLst/>
          </a:prstGeom>
          <a:noFill/>
          <a:ln w="9525">
            <a:noFill/>
            <a:miter lim="800000"/>
            <a:headEnd/>
            <a:tailEnd/>
          </a:ln>
        </p:spPr>
      </p:pic>
      <p:sp>
        <p:nvSpPr>
          <p:cNvPr id="6" name="Right Arrow 5"/>
          <p:cNvSpPr/>
          <p:nvPr/>
        </p:nvSpPr>
        <p:spPr bwMode="auto">
          <a:xfrm rot="10800000">
            <a:off x="2758440" y="3078480"/>
            <a:ext cx="978408"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28" charset="0"/>
              <a:ea typeface="ＭＳ Ｐゴシック" pitchFamily="28" charset="-128"/>
              <a:cs typeface="ＭＳ Ｐゴシック" pitchFamily="28" charset="-128"/>
            </a:endParaRPr>
          </a:p>
        </p:txBody>
      </p:sp>
    </p:spTree>
    <p:extLst>
      <p:ext uri="{BB962C8B-B14F-4D97-AF65-F5344CB8AC3E}">
        <p14:creationId xmlns:p14="http://schemas.microsoft.com/office/powerpoint/2010/main" val="356623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3380"/>
            <a:ext cx="7772400" cy="777240"/>
          </a:xfrm>
        </p:spPr>
        <p:txBody>
          <a:bodyPr/>
          <a:lstStyle/>
          <a:p>
            <a:r>
              <a:rPr lang="en-US" dirty="0"/>
              <a:t>Resolution Statuses</a:t>
            </a:r>
          </a:p>
        </p:txBody>
      </p:sp>
      <p:sp>
        <p:nvSpPr>
          <p:cNvPr id="3" name="Content Placeholder 2"/>
          <p:cNvSpPr>
            <a:spLocks noGrp="1"/>
          </p:cNvSpPr>
          <p:nvPr>
            <p:ph idx="1"/>
          </p:nvPr>
        </p:nvSpPr>
        <p:spPr>
          <a:xfrm>
            <a:off x="685800" y="1341120"/>
            <a:ext cx="7772400" cy="4754880"/>
          </a:xfrm>
        </p:spPr>
        <p:txBody>
          <a:bodyPr/>
          <a:lstStyle/>
          <a:p>
            <a:r>
              <a:rPr lang="en-US" sz="2000" b="1" i="1" dirty="0">
                <a:solidFill>
                  <a:schemeClr val="accent1"/>
                </a:solidFill>
              </a:rPr>
              <a:t>Accepted</a:t>
            </a:r>
            <a:r>
              <a:rPr lang="en-US" sz="2000" b="1" i="1" dirty="0"/>
              <a:t> </a:t>
            </a:r>
            <a:r>
              <a:rPr lang="en-US" sz="2000" i="1" dirty="0"/>
              <a:t>– </a:t>
            </a:r>
            <a:r>
              <a:rPr lang="en-US" sz="1800" i="1" dirty="0"/>
              <a:t>The committee agrees with the comment and implements change exactly as suggested. </a:t>
            </a:r>
          </a:p>
          <a:p>
            <a:r>
              <a:rPr lang="en-US" sz="2000" b="1" i="1" dirty="0">
                <a:solidFill>
                  <a:schemeClr val="accent1"/>
                </a:solidFill>
              </a:rPr>
              <a:t>Revised</a:t>
            </a:r>
            <a:r>
              <a:rPr lang="en-US" sz="2000" i="1" dirty="0"/>
              <a:t> – </a:t>
            </a:r>
            <a:r>
              <a:rPr lang="en-US" sz="1800" i="1" dirty="0"/>
              <a:t>The ballot resolution committee accepts the suggested remedy in principle. This means that the ballot resolution committee will make a change to the draft based on a revision of the suggested remedy. The Resolution Detail field shall provide sufficient detail for ballot group members to understand the revision of the suggested remedy provided by the commenter. </a:t>
            </a:r>
          </a:p>
          <a:p>
            <a:r>
              <a:rPr lang="en-US" sz="2000" b="1" i="1" dirty="0">
                <a:solidFill>
                  <a:schemeClr val="accent1"/>
                </a:solidFill>
              </a:rPr>
              <a:t>Rejected</a:t>
            </a:r>
            <a:r>
              <a:rPr lang="en-US" sz="2000" i="1" dirty="0"/>
              <a:t> </a:t>
            </a:r>
            <a:r>
              <a:rPr lang="en-US" sz="1800" i="1" dirty="0"/>
              <a:t>– The ballot resolution committee does not accept the suggested remedy. The Resolution Detail field shall provide sufficient detail for ballot group members to understand the rationale for this rejection</a:t>
            </a:r>
            <a:r>
              <a:rPr lang="en-US" sz="1800" b="1" i="1" dirty="0"/>
              <a:t>. </a:t>
            </a:r>
            <a:endParaRPr lang="en-US" sz="1800" dirty="0"/>
          </a:p>
        </p:txBody>
      </p:sp>
      <p:sp>
        <p:nvSpPr>
          <p:cNvPr id="4" name="Date Placeholder 3"/>
          <p:cNvSpPr>
            <a:spLocks noGrp="1"/>
          </p:cNvSpPr>
          <p:nvPr>
            <p:ph type="dt" sz="half" idx="10"/>
          </p:nvPr>
        </p:nvSpPr>
        <p:spPr/>
        <p:txBody>
          <a:bodyPr/>
          <a:lstStyle/>
          <a:p>
            <a:pPr>
              <a:defRPr/>
            </a:pPr>
            <a:fld id="{F9B5BAB4-B673-441F-B923-DB3D98965E1A}" type="datetime1">
              <a:rPr lang="en-US" smtClean="0"/>
              <a:pPr>
                <a:defRPr/>
              </a:pPr>
              <a:t>5/8/19</a:t>
            </a:fld>
            <a:endParaRPr lang="en-US"/>
          </a:p>
        </p:txBody>
      </p:sp>
      <p:sp>
        <p:nvSpPr>
          <p:cNvPr id="5" name="Slide Number Placeholder 4"/>
          <p:cNvSpPr>
            <a:spLocks noGrp="1"/>
          </p:cNvSpPr>
          <p:nvPr>
            <p:ph type="sldNum" sz="quarter" idx="11"/>
          </p:nvPr>
        </p:nvSpPr>
        <p:spPr/>
        <p:txBody>
          <a:bodyPr/>
          <a:lstStyle/>
          <a:p>
            <a:pPr>
              <a:defRPr/>
            </a:pPr>
            <a:fld id="{92729DE9-1A43-418F-8AE8-BE1F4A2AE946}" type="slidenum">
              <a:rPr lang="en-US" smtClean="0"/>
              <a:pPr>
                <a:defRPr/>
              </a:pPr>
              <a:t>8</a:t>
            </a:fld>
            <a:endParaRPr lang="en-US"/>
          </a:p>
        </p:txBody>
      </p:sp>
    </p:spTree>
    <p:extLst>
      <p:ext uri="{BB962C8B-B14F-4D97-AF65-F5344CB8AC3E}">
        <p14:creationId xmlns:p14="http://schemas.microsoft.com/office/powerpoint/2010/main" val="42443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077200" cy="762000"/>
          </a:xfrm>
        </p:spPr>
        <p:txBody>
          <a:bodyPr/>
          <a:lstStyle/>
          <a:p>
            <a:r>
              <a:rPr lang="en-US" dirty="0"/>
              <a:t>Open Source</a:t>
            </a:r>
          </a:p>
        </p:txBody>
      </p:sp>
      <p:sp>
        <p:nvSpPr>
          <p:cNvPr id="3" name="Content Placeholder 2"/>
          <p:cNvSpPr>
            <a:spLocks noGrp="1"/>
          </p:cNvSpPr>
          <p:nvPr>
            <p:ph idx="1"/>
          </p:nvPr>
        </p:nvSpPr>
        <p:spPr>
          <a:xfrm>
            <a:off x="609600" y="1828800"/>
            <a:ext cx="7901354" cy="3587262"/>
          </a:xfrm>
        </p:spPr>
        <p:txBody>
          <a:bodyPr/>
          <a:lstStyle/>
          <a:p>
            <a:pPr marL="273050" lvl="1" indent="-273050">
              <a:lnSpc>
                <a:spcPct val="90000"/>
              </a:lnSpc>
              <a:spcBef>
                <a:spcPts val="1100"/>
              </a:spcBef>
              <a:spcAft>
                <a:spcPts val="600"/>
              </a:spcAft>
              <a:buClr>
                <a:schemeClr val="accent1"/>
              </a:buClr>
              <a:buFont typeface="Wingdings 2" pitchFamily="2" charset="2"/>
              <a:buChar char=""/>
            </a:pPr>
            <a:r>
              <a:rPr lang="en-US" sz="2400" dirty="0"/>
              <a:t>All open source code edits shall take place in the </a:t>
            </a:r>
            <a:r>
              <a:rPr lang="en-US" sz="2400" dirty="0">
                <a:solidFill>
                  <a:schemeClr val="accent1"/>
                </a:solidFill>
                <a:hlinkClick r:id="rId2">
                  <a:extLst>
                    <a:ext uri="{A12FA001-AC4F-418D-AE19-62706E023703}">
                      <ahyp:hlinkClr xmlns:ahyp="http://schemas.microsoft.com/office/drawing/2018/hyperlinkcolor" val="tx"/>
                    </a:ext>
                  </a:extLst>
                </a:hlinkClick>
              </a:rPr>
              <a:t>IEEE repository </a:t>
            </a:r>
            <a:endParaRPr lang="en-US" sz="2400" dirty="0">
              <a:solidFill>
                <a:schemeClr val="accent1"/>
              </a:solidFill>
            </a:endParaRPr>
          </a:p>
          <a:p>
            <a:pPr marL="673100" lvl="2" indent="-273050" defTabSz="457200">
              <a:lnSpc>
                <a:spcPct val="90000"/>
              </a:lnSpc>
              <a:spcBef>
                <a:spcPts val="400"/>
              </a:spcBef>
              <a:spcAft>
                <a:spcPts val="600"/>
              </a:spcAft>
              <a:buClr>
                <a:schemeClr val="tx1"/>
              </a:buClr>
              <a:buFont typeface="Wingdings 2" pitchFamily="2" charset="2"/>
              <a:buChar char="–"/>
            </a:pPr>
            <a:r>
              <a:rPr lang="en-US" sz="2000" dirty="0"/>
              <a:t>All contributions need to be under </a:t>
            </a:r>
            <a:r>
              <a:rPr lang="en-US" sz="2000"/>
              <a:t>the appropriate Contributor </a:t>
            </a:r>
            <a:r>
              <a:rPr lang="en-US" sz="2000" dirty="0"/>
              <a:t>License Agreement (CLA): </a:t>
            </a:r>
            <a:r>
              <a:rPr lang="en-US" sz="2000" dirty="0">
                <a:solidFill>
                  <a:schemeClr val="accent1"/>
                </a:solidFill>
                <a:hlinkClick r:id="rId3">
                  <a:extLst>
                    <a:ext uri="{A12FA001-AC4F-418D-AE19-62706E023703}">
                      <ahyp:hlinkClr xmlns:ahyp="http://schemas.microsoft.com/office/drawing/2018/hyperlinkcolor" val="tx"/>
                    </a:ext>
                  </a:extLst>
                </a:hlinkClick>
              </a:rPr>
              <a:t>Apache 2.0</a:t>
            </a:r>
            <a:r>
              <a:rPr lang="en-US" sz="2000" dirty="0">
                <a:solidFill>
                  <a:schemeClr val="accent1"/>
                </a:solidFill>
              </a:rPr>
              <a:t> </a:t>
            </a:r>
            <a:r>
              <a:rPr lang="en-US" sz="2000" dirty="0"/>
              <a:t>or </a:t>
            </a:r>
            <a:r>
              <a:rPr lang="en-US" sz="2000" dirty="0">
                <a:solidFill>
                  <a:schemeClr val="accent1"/>
                </a:solidFill>
                <a:hlinkClick r:id="rId4">
                  <a:extLst>
                    <a:ext uri="{A12FA001-AC4F-418D-AE19-62706E023703}">
                      <ahyp:hlinkClr xmlns:ahyp="http://schemas.microsoft.com/office/drawing/2018/hyperlinkcolor" val="tx"/>
                    </a:ext>
                  </a:extLst>
                </a:hlinkClick>
              </a:rPr>
              <a:t>BSD 3-Clause</a:t>
            </a:r>
            <a:endParaRPr lang="en-US" sz="2000" dirty="0">
              <a:solidFill>
                <a:schemeClr val="accent1"/>
              </a:solidFill>
            </a:endParaRPr>
          </a:p>
          <a:p>
            <a:pPr marL="673100" lvl="2" indent="-273050" defTabSz="457200">
              <a:lnSpc>
                <a:spcPct val="90000"/>
              </a:lnSpc>
              <a:spcBef>
                <a:spcPts val="400"/>
              </a:spcBef>
              <a:spcAft>
                <a:spcPts val="600"/>
              </a:spcAft>
              <a:buClr>
                <a:schemeClr val="tx1"/>
              </a:buClr>
              <a:buFont typeface="Wingdings 2" pitchFamily="2" charset="2"/>
              <a:buChar char="–"/>
            </a:pPr>
            <a:r>
              <a:rPr lang="en-US" sz="2000" dirty="0"/>
              <a:t>Upon formation of the CRG, IEEE-SA will assign appropriate project access controls on the repository (e.g., the role of maintainer).	</a:t>
            </a:r>
          </a:p>
          <a:p>
            <a:pPr marL="994410" lvl="2" indent="-182880" defTabSz="457200">
              <a:lnSpc>
                <a:spcPct val="90000"/>
              </a:lnSpc>
              <a:spcBef>
                <a:spcPts val="800"/>
              </a:spcBef>
              <a:spcAft>
                <a:spcPts val="600"/>
              </a:spcAft>
              <a:buClr>
                <a:schemeClr val="tx1">
                  <a:lumMod val="65000"/>
                  <a:lumOff val="35000"/>
                </a:schemeClr>
              </a:buClr>
              <a:buFont typeface="Arial" panose="020B0604020202020204" pitchFamily="34" charset="0"/>
              <a:buChar char="•"/>
            </a:pPr>
            <a:r>
              <a:rPr lang="en-US" sz="1800" kern="1200" dirty="0">
                <a:solidFill>
                  <a:srgbClr val="000000"/>
                </a:solidFill>
                <a:cs typeface="+mn-cs"/>
              </a:rPr>
              <a:t>The comment resolution group can establish their workflow for comment resolution on the repository. </a:t>
            </a:r>
          </a:p>
        </p:txBody>
      </p:sp>
      <p:sp>
        <p:nvSpPr>
          <p:cNvPr id="4" name="TextBox 3">
            <a:extLst>
              <a:ext uri="{FF2B5EF4-FFF2-40B4-BE49-F238E27FC236}">
                <a16:creationId xmlns:a16="http://schemas.microsoft.com/office/drawing/2014/main" id="{93EF0C80-AE94-D044-A118-6290F129231B}"/>
              </a:ext>
            </a:extLst>
          </p:cNvPr>
          <p:cNvSpPr txBox="1"/>
          <p:nvPr/>
        </p:nvSpPr>
        <p:spPr>
          <a:xfrm>
            <a:off x="-1450298" y="2105181"/>
            <a:ext cx="184731" cy="300082"/>
          </a:xfrm>
          <a:prstGeom prst="rect">
            <a:avLst/>
          </a:prstGeom>
          <a:noFill/>
        </p:spPr>
        <p:txBody>
          <a:bodyPr wrap="none" rtlCol="0">
            <a:spAutoFit/>
          </a:bodyPr>
          <a:lstStyle/>
          <a:p>
            <a:endParaRPr lang="en-US" sz="1350">
              <a:solidFill>
                <a:srgbClr val="000000"/>
              </a:solidFill>
              <a:latin typeface="Verdana"/>
              <a:ea typeface="ＭＳ Ｐゴシック"/>
            </a:endParaRPr>
          </a:p>
        </p:txBody>
      </p:sp>
    </p:spTree>
    <p:extLst>
      <p:ext uri="{BB962C8B-B14F-4D97-AF65-F5344CB8AC3E}">
        <p14:creationId xmlns:p14="http://schemas.microsoft.com/office/powerpoint/2010/main" val="3393120286"/>
      </p:ext>
    </p:extLst>
  </p:cSld>
  <p:clrMapOvr>
    <a:masterClrMapping/>
  </p:clrMapOvr>
</p:sld>
</file>

<file path=ppt/theme/theme1.xml><?xml version="1.0" encoding="utf-8"?>
<a:theme xmlns:a="http://schemas.openxmlformats.org/drawingml/2006/main" name="Theme1-ieee sa">
  <a:themeElements>
    <a:clrScheme name="Blank Presentation 1">
      <a:dk1>
        <a:srgbClr val="000000"/>
      </a:dk1>
      <a:lt1>
        <a:srgbClr val="FFFFFF"/>
      </a:lt1>
      <a:dk2>
        <a:srgbClr val="000000"/>
      </a:dk2>
      <a:lt2>
        <a:srgbClr val="A6B4AC"/>
      </a:lt2>
      <a:accent1>
        <a:srgbClr val="0066A1"/>
      </a:accent1>
      <a:accent2>
        <a:srgbClr val="009FDA"/>
      </a:accent2>
      <a:accent3>
        <a:srgbClr val="FFFFFF"/>
      </a:accent3>
      <a:accent4>
        <a:srgbClr val="000000"/>
      </a:accent4>
      <a:accent5>
        <a:srgbClr val="AAB8CD"/>
      </a:accent5>
      <a:accent6>
        <a:srgbClr val="0090C5"/>
      </a:accent6>
      <a:hlink>
        <a:srgbClr val="CC1239"/>
      </a:hlink>
      <a:folHlink>
        <a:srgbClr val="FDC82F"/>
      </a:folHlink>
    </a:clrScheme>
    <a:fontScheme name="Blank Presentatio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A6B4AC"/>
        </a:lt2>
        <a:accent1>
          <a:srgbClr val="0066A1"/>
        </a:accent1>
        <a:accent2>
          <a:srgbClr val="009FDA"/>
        </a:accent2>
        <a:accent3>
          <a:srgbClr val="FFFFFF"/>
        </a:accent3>
        <a:accent4>
          <a:srgbClr val="000000"/>
        </a:accent4>
        <a:accent5>
          <a:srgbClr val="AAB8CD"/>
        </a:accent5>
        <a:accent6>
          <a:srgbClr val="0090C5"/>
        </a:accent6>
        <a:hlink>
          <a:srgbClr val="CC1239"/>
        </a:hlink>
        <a:folHlink>
          <a:srgbClr val="FDC82F"/>
        </a:folHlink>
      </a:clrScheme>
      <a:clrMap bg1="lt1" tx1="dk1" bg2="lt2" tx2="dk2" accent1="accent1" accent2="accent2" accent3="accent3" accent4="accent4" accent5="accent5" accent6="accent6" hlink="hlink" folHlink="folHlink"/>
    </a:extraClrScheme>
    <a:extraClrScheme>
      <a:clrScheme name="Blank Presentation 2">
        <a:dk1>
          <a:srgbClr val="A6B4AC"/>
        </a:dk1>
        <a:lt1>
          <a:srgbClr val="FFFFFF"/>
        </a:lt1>
        <a:dk2>
          <a:srgbClr val="000000"/>
        </a:dk2>
        <a:lt2>
          <a:srgbClr val="FFFFFF"/>
        </a:lt2>
        <a:accent1>
          <a:srgbClr val="0066A1"/>
        </a:accent1>
        <a:accent2>
          <a:srgbClr val="009FDA"/>
        </a:accent2>
        <a:accent3>
          <a:srgbClr val="AAAAAA"/>
        </a:accent3>
        <a:accent4>
          <a:srgbClr val="DADADA"/>
        </a:accent4>
        <a:accent5>
          <a:srgbClr val="AAB8CD"/>
        </a:accent5>
        <a:accent6>
          <a:srgbClr val="0090C5"/>
        </a:accent6>
        <a:hlink>
          <a:srgbClr val="CC1239"/>
        </a:hlink>
        <a:folHlink>
          <a:srgbClr val="FDC82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SAsq">
  <a:themeElements>
    <a:clrScheme name="IEEE">
      <a:dk1>
        <a:srgbClr val="000000"/>
      </a:dk1>
      <a:lt1>
        <a:srgbClr val="FFFFFF"/>
      </a:lt1>
      <a:dk2>
        <a:srgbClr val="A6B4AC"/>
      </a:dk2>
      <a:lt2>
        <a:srgbClr val="6E8076"/>
      </a:lt2>
      <a:accent1>
        <a:srgbClr val="0066A1"/>
      </a:accent1>
      <a:accent2>
        <a:srgbClr val="009FDA"/>
      </a:accent2>
      <a:accent3>
        <a:srgbClr val="CC1239"/>
      </a:accent3>
      <a:accent4>
        <a:srgbClr val="FDC82F"/>
      </a:accent4>
      <a:accent5>
        <a:srgbClr val="E37222"/>
      </a:accent5>
      <a:accent6>
        <a:srgbClr val="69BE28"/>
      </a:accent6>
      <a:hlink>
        <a:srgbClr val="008542"/>
      </a:hlink>
      <a:folHlink>
        <a:srgbClr val="6B1F7C"/>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pitchFamily="34" charset="-128"/>
          </a:defRPr>
        </a:defPPr>
      </a:lstStyle>
    </a:spDef>
    <a:lnDef>
      <a:spPr bwMode="auto">
        <a:solidFill>
          <a:schemeClr val="accent1"/>
        </a:solidFill>
        <a:ln w="12700" cap="flat" cmpd="sng" algn="ctr">
          <a:solidFill>
            <a:schemeClr val="tx2"/>
          </a:solidFill>
          <a:prstDash val="solid"/>
          <a:round/>
          <a:headEnd type="none" w="med" len="med"/>
          <a:tailEnd type="none" w="med" len="med"/>
        </a:ln>
        <a:effectLst/>
      </a:spPr>
      <a:bodyPr/>
      <a:lstStyle/>
    </a:lnDef>
    <a:txDef>
      <a:spPr>
        <a:noFill/>
      </a:spPr>
      <a:bodyPr wrap="none" rtlCol="0">
        <a:spAutoFit/>
      </a:bodyPr>
      <a:lstStyle>
        <a:defPPr algn="l">
          <a:defRPr sz="1600" dirty="0" smtClean="0"/>
        </a:defPPr>
      </a:lstStyle>
    </a:txDef>
  </a:objectDefaults>
  <a:extraClrSchemeLst>
    <a:extraClrScheme>
      <a:clrScheme name="Blank Presentation 1">
        <a:dk1>
          <a:srgbClr val="000000"/>
        </a:dk1>
        <a:lt1>
          <a:srgbClr val="FFFFFF"/>
        </a:lt1>
        <a:dk2>
          <a:srgbClr val="000000"/>
        </a:dk2>
        <a:lt2>
          <a:srgbClr val="A6B4AC"/>
        </a:lt2>
        <a:accent1>
          <a:srgbClr val="0066A1"/>
        </a:accent1>
        <a:accent2>
          <a:srgbClr val="009FDA"/>
        </a:accent2>
        <a:accent3>
          <a:srgbClr val="FFFFFF"/>
        </a:accent3>
        <a:accent4>
          <a:srgbClr val="000000"/>
        </a:accent4>
        <a:accent5>
          <a:srgbClr val="AAB8CD"/>
        </a:accent5>
        <a:accent6>
          <a:srgbClr val="0090C5"/>
        </a:accent6>
        <a:hlink>
          <a:srgbClr val="CC1239"/>
        </a:hlink>
        <a:folHlink>
          <a:srgbClr val="FDC82F"/>
        </a:folHlink>
      </a:clrScheme>
      <a:clrMap bg1="lt1" tx1="dk1" bg2="lt2" tx2="dk2" accent1="accent1" accent2="accent2" accent3="accent3" accent4="accent4" accent5="accent5" accent6="accent6" hlink="hlink" folHlink="folHlink"/>
    </a:extraClrScheme>
    <a:extraClrScheme>
      <a:clrScheme name="Blank Presentation 2">
        <a:dk1>
          <a:srgbClr val="A6B4AC"/>
        </a:dk1>
        <a:lt1>
          <a:srgbClr val="FFFFFF"/>
        </a:lt1>
        <a:dk2>
          <a:srgbClr val="000000"/>
        </a:dk2>
        <a:lt2>
          <a:srgbClr val="FFFFFF"/>
        </a:lt2>
        <a:accent1>
          <a:srgbClr val="0066A1"/>
        </a:accent1>
        <a:accent2>
          <a:srgbClr val="009FDA"/>
        </a:accent2>
        <a:accent3>
          <a:srgbClr val="AAAAAA"/>
        </a:accent3>
        <a:accent4>
          <a:srgbClr val="DADADA"/>
        </a:accent4>
        <a:accent5>
          <a:srgbClr val="AAB8CD"/>
        </a:accent5>
        <a:accent6>
          <a:srgbClr val="0090C5"/>
        </a:accent6>
        <a:hlink>
          <a:srgbClr val="CC1239"/>
        </a:hlink>
        <a:folHlink>
          <a:srgbClr val="FDC82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SAsq" id="{BB316B61-4758-4FD0-895A-6B27100DF314}" vid="{A7A843FC-7B2F-4615-BFD8-75B015D56F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Theme1-ieee sa</Template>
  <TotalTime>7427</TotalTime>
  <Words>859</Words>
  <Application>Microsoft Macintosh PowerPoint</Application>
  <PresentationFormat>On-screen Show (4:3)</PresentationFormat>
  <Paragraphs>109</Paragraphs>
  <Slides>17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ＭＳ Ｐゴシック</vt:lpstr>
      <vt:lpstr>Arial</vt:lpstr>
      <vt:lpstr>Calibri</vt:lpstr>
      <vt:lpstr>Myriad Pro</vt:lpstr>
      <vt:lpstr>Verdana</vt:lpstr>
      <vt:lpstr>Wingdings 2</vt:lpstr>
      <vt:lpstr>Theme1-ieee sa</vt:lpstr>
      <vt:lpstr>ThemeSAsq</vt:lpstr>
      <vt:lpstr>             Comment Resolution</vt:lpstr>
      <vt:lpstr>Agenda</vt:lpstr>
      <vt:lpstr>Comment Resolution</vt:lpstr>
      <vt:lpstr>IEEE-SA Operations Manual</vt:lpstr>
      <vt:lpstr>How to Access the Comments</vt:lpstr>
      <vt:lpstr>Download Comments Resolution File </vt:lpstr>
      <vt:lpstr>Download Comments Resolution File (Continued) </vt:lpstr>
      <vt:lpstr>Resolution Statuses</vt:lpstr>
      <vt:lpstr>Open Source</vt:lpstr>
      <vt:lpstr>Do’s and Don’ts</vt:lpstr>
      <vt:lpstr>Do’s and Don’ts</vt:lpstr>
      <vt:lpstr>Do’s and Don’ts</vt:lpstr>
      <vt:lpstr>Do’s and Don’ts</vt:lpstr>
      <vt:lpstr>Do’s and Don’ts</vt:lpstr>
      <vt:lpstr>Last recirculation</vt:lpstr>
      <vt:lpstr>Submission to RevCom</vt:lpstr>
      <vt:lpstr>Questions???</vt:lpstr>
    </vt:vector>
  </TitlesOfParts>
  <Company>IEEE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E Spiewak</dc:creator>
  <cp:lastModifiedBy>Microsoft Office User</cp:lastModifiedBy>
  <cp:revision>24</cp:revision>
  <dcterms:created xsi:type="dcterms:W3CDTF">2013-09-10T23:28:22Z</dcterms:created>
  <dcterms:modified xsi:type="dcterms:W3CDTF">2019-05-08T14:55:38Z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-1111276848</vt:i4>
  </property>
  <property fmtid="{D5CDD505-2E9C-101B-9397-08002B2CF9AE}" pid="3" name="_NewReviewCycle">
    <vt:lpwstr/>
  </property>
  <property fmtid="{D5CDD505-2E9C-101B-9397-08002B2CF9AE}" pid="4" name="_EmailSubject">
    <vt:lpwstr>Tuesday's Presentation</vt:lpwstr>
  </property>
  <property fmtid="{D5CDD505-2E9C-101B-9397-08002B2CF9AE}" pid="5" name="_AuthorEmail">
    <vt:lpwstr>Ted.Burse@powellind.com</vt:lpwstr>
  </property>
  <property fmtid="{D5CDD505-2E9C-101B-9397-08002B2CF9AE}" pid="6" name="_AuthorEmailDisplayName">
    <vt:lpwstr>Burse, Ted</vt:lpwstr>
  </property>
</Properties>
</file>