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1CDE-433C-9E2F-85CC-99A936636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7ACB-16FA-D1F0-4166-B561CFC9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5E45-FF62-6361-8461-830D0B9C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EE6-AE8F-1064-6FBC-FF3377E4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8A61-7022-58FD-EFF6-C0F20D21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5E1E-AE78-4DC4-2AD4-D69D79AE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5E209-DC42-E022-4623-861D760F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5323-450A-30CE-94EA-8E1D01B7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1354-B3EB-B008-FB64-D38072F8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D82F-E0E4-22FC-034F-B507C2DF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1175A-F6CE-6186-FD15-24D6715F8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B264B-184F-F87B-6F14-9E2581EB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A65D-B726-2F48-AAD0-0AE9707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F7F9-0BA2-9D1B-2386-1E51DD9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2DB2-1848-D154-5211-25C978A3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FA82-946F-96AE-1B0B-7DE599CE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1A55-DEEB-CDEE-2D7B-CF5D0416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1342-5EE1-B19B-A424-990D0C56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1794-877E-3777-950B-7A1131DF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E9C6-BCAB-C63B-1FBC-77BC1C3C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8C7C-15FD-7403-4700-2EC724D9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865E-F922-19E3-66B8-D8766E81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23FD-E9C0-3A79-F3FC-AD19F0C3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BF07-92BD-ED93-B303-6296386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A471-ABCC-6CB7-D133-DA44D8A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3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4381-66BF-869E-43B4-8FD4B604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574C-BBB9-8BDE-3E58-EB3BE428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37E5-7C77-7E66-BCE1-97881B7E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E398-032C-0106-AAE1-56F3F083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B9C5B-E7B4-2507-1EED-92C8DCA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189B5-4A27-AF10-1BFA-DE26FFE9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5226-89E8-D5CE-9665-CA5EA07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420E-5794-F384-44B9-888060B2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EE226-E4FD-E524-125B-6B4030B4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C85E-A02E-2CA7-6B9B-60678530D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C8FD1-879E-7BCD-478A-C1E30CFD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6C614-E1A9-B9EB-4A43-5B1B57B6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C67BB-13C8-C05C-C694-A310A455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5284B-8A3A-85EF-E651-A9564906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7074-8DBC-F314-CE5D-E9B8F1C6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09C00-8134-7ACD-9233-BC27A4C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A8555-B13E-C311-7B91-0DAF644A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83035-5592-43C6-F659-45C449F3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FF79C-4ED8-3982-18CE-B75E60AA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8ADA8-FC2D-09EE-97DA-2896381E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BFAD-FBA7-A5FF-286C-B44CF2A5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6C4-A9A8-8759-7CBB-8622F1C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F00B-5788-F819-B483-7F5858D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A95B1-E0B8-42CE-33EE-FC6FB8D9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28E3-BBAE-6808-6095-B78F15B1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92C0-A578-FDE5-D6A2-885B83E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CE3E9-15AE-AF05-F42E-48BCFC5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2C3-4B51-3D9C-B118-085DAEB8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66530-4F6D-981D-ED16-6BA95DE1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6DE-44F1-C747-0908-0E2DA26FC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1220-BA6E-0661-777E-55B596E0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E4E0-A72C-D91D-B545-15F53291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2E33-1FDE-6EEC-23EC-88E9D6A6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F3BCB-2AEE-53D7-CF7A-B2DCFBAA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0000-65BF-DCE8-4D30-1C1BFA76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3881-7D10-A8EA-DD75-CDEB7E3D0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4ABB2-7043-462A-AD69-53F5B4C7CCB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6B87-FC7A-D186-0309-69A0BA6A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03B4-37E4-711B-A29C-C358FCE31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62F60-CE95-4034-8A70-D3B9F44B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09664" y="664989"/>
            <a:ext cx="2918600" cy="2517524"/>
            <a:chOff x="1150304" y="4017433"/>
            <a:chExt cx="3046277" cy="2627655"/>
          </a:xfrm>
        </p:grpSpPr>
        <p:sp>
          <p:nvSpPr>
            <p:cNvPr id="34" name="Rectangle 33"/>
            <p:cNvSpPr/>
            <p:nvPr/>
          </p:nvSpPr>
          <p:spPr>
            <a:xfrm>
              <a:off x="1150304" y="6275756"/>
              <a:ext cx="33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58027" y="552719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3229" y="406637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85002" y="4017433"/>
              <a:ext cx="2593117" cy="2402535"/>
              <a:chOff x="1285002" y="4017433"/>
              <a:chExt cx="2593117" cy="240253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473263" y="4017433"/>
                <a:ext cx="2404856" cy="2316864"/>
                <a:chOff x="746040" y="1576580"/>
                <a:chExt cx="4011542" cy="3864763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746040" y="1576580"/>
                  <a:ext cx="4011542" cy="3864763"/>
                  <a:chOff x="615742" y="1057275"/>
                  <a:chExt cx="4011542" cy="386476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1729754" y="3842492"/>
                    <a:ext cx="289753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H="1" flipV="1">
                    <a:off x="1676517" y="1057275"/>
                    <a:ext cx="23434" cy="27852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615742" y="3828865"/>
                    <a:ext cx="1085437" cy="10931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243143" y="2683785"/>
                  <a:ext cx="2253930" cy="2253930"/>
                  <a:chOff x="206783" y="1981994"/>
                  <a:chExt cx="2552005" cy="2552005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849805" y="1996728"/>
                    <a:ext cx="2689" cy="6293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V="1">
                    <a:off x="220934" y="3961920"/>
                    <a:ext cx="553634" cy="55363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599" y="2311405"/>
                    <a:ext cx="2122910" cy="1967965"/>
                  </a:xfrm>
                  <a:prstGeom prst="rect">
                    <a:avLst/>
                  </a:prstGeom>
                </p:spPr>
              </p:pic>
              <p:sp>
                <p:nvSpPr>
                  <p:cNvPr id="47" name="Cube 46"/>
                  <p:cNvSpPr/>
                  <p:nvPr/>
                </p:nvSpPr>
                <p:spPr>
                  <a:xfrm>
                    <a:off x="206783" y="1981994"/>
                    <a:ext cx="2552005" cy="2552005"/>
                  </a:xfrm>
                  <a:prstGeom prst="cub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4340" y="576775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58155" y="605063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85002" y="5342533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61</a:t>
                </a:r>
                <a:endParaRPr lang="en-US" dirty="0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542214" y="5039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A)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34870" y="5039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B)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534870" y="227882"/>
            <a:ext cx="8070950" cy="3134490"/>
            <a:chOff x="707202" y="3019020"/>
            <a:chExt cx="8070950" cy="3134490"/>
          </a:xfrm>
        </p:grpSpPr>
        <p:grpSp>
          <p:nvGrpSpPr>
            <p:cNvPr id="6" name="Group 5"/>
            <p:cNvGrpSpPr/>
            <p:nvPr/>
          </p:nvGrpSpPr>
          <p:grpSpPr>
            <a:xfrm>
              <a:off x="1503967" y="3472184"/>
              <a:ext cx="1265739" cy="1265739"/>
              <a:chOff x="1078450" y="3316777"/>
              <a:chExt cx="1265739" cy="126573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547" y="3634825"/>
                <a:ext cx="1052917" cy="817141"/>
              </a:xfrm>
              <a:prstGeom prst="rect">
                <a:avLst/>
              </a:prstGeom>
            </p:spPr>
          </p:pic>
          <p:sp>
            <p:nvSpPr>
              <p:cNvPr id="32" name="Cube 31"/>
              <p:cNvSpPr/>
              <p:nvPr/>
            </p:nvSpPr>
            <p:spPr>
              <a:xfrm>
                <a:off x="1078450" y="3316777"/>
                <a:ext cx="1265739" cy="1265739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85169" y="3472184"/>
              <a:ext cx="1265739" cy="1265739"/>
              <a:chOff x="1078450" y="3316777"/>
              <a:chExt cx="1265739" cy="126573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547" y="3634825"/>
                <a:ext cx="1052917" cy="817141"/>
              </a:xfrm>
              <a:prstGeom prst="rect">
                <a:avLst/>
              </a:prstGeom>
            </p:spPr>
          </p:pic>
          <p:sp>
            <p:nvSpPr>
              <p:cNvPr id="30" name="Cube 29"/>
              <p:cNvSpPr/>
              <p:nvPr/>
            </p:nvSpPr>
            <p:spPr>
              <a:xfrm>
                <a:off x="1078450" y="3316777"/>
                <a:ext cx="1265739" cy="1265739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86557" y="3472184"/>
              <a:ext cx="1265739" cy="1265739"/>
              <a:chOff x="5086657" y="3472184"/>
              <a:chExt cx="1265739" cy="126573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4754" y="3790232"/>
                <a:ext cx="1052917" cy="817141"/>
              </a:xfrm>
              <a:prstGeom prst="rect">
                <a:avLst/>
              </a:prstGeom>
            </p:spPr>
          </p:pic>
          <p:sp>
            <p:nvSpPr>
              <p:cNvPr id="26" name="Cube 25"/>
              <p:cNvSpPr/>
              <p:nvPr/>
            </p:nvSpPr>
            <p:spPr>
              <a:xfrm>
                <a:off x="5086657" y="3472184"/>
                <a:ext cx="1265739" cy="1265739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602841" y="3472184"/>
              <a:ext cx="1265739" cy="1265739"/>
              <a:chOff x="7269591" y="3536971"/>
              <a:chExt cx="1265739" cy="1265739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7688" y="3855019"/>
                <a:ext cx="1052917" cy="817141"/>
              </a:xfrm>
              <a:prstGeom prst="rect">
                <a:avLst/>
              </a:prstGeom>
            </p:spPr>
          </p:pic>
          <p:sp>
            <p:nvSpPr>
              <p:cNvPr id="28" name="Cube 27"/>
              <p:cNvSpPr/>
              <p:nvPr/>
            </p:nvSpPr>
            <p:spPr>
              <a:xfrm>
                <a:off x="7269591" y="3536971"/>
                <a:ext cx="1265739" cy="1265739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669699" y="4790288"/>
              <a:ext cx="6703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2163" y="4809309"/>
              <a:ext cx="6703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3424" y="4809309"/>
              <a:ext cx="6703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87366" y="5435876"/>
              <a:ext cx="66829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806924" y="5191184"/>
              <a:ext cx="9712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B Nazanin" panose="00000400000000000000" pitchFamily="2" charset="-78"/>
                </a:rPr>
                <a:t>Time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2882" y="3019020"/>
              <a:ext cx="194790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B Nazanin" panose="00000400000000000000" pitchFamily="2" charset="-78"/>
                </a:rPr>
                <a:t>Time Point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72752" y="5235821"/>
              <a:ext cx="0" cy="400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4886" y="5235821"/>
              <a:ext cx="0" cy="400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17351" y="5237047"/>
              <a:ext cx="0" cy="400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18194" y="5235821"/>
              <a:ext cx="0" cy="400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14518" y="5235821"/>
              <a:ext cx="0" cy="400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07202" y="5705635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0131" y="5753400"/>
              <a:ext cx="455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65508" y="5753400"/>
              <a:ext cx="455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84654" y="5753400"/>
              <a:ext cx="455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51951" y="4788311"/>
              <a:ext cx="3417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36281" y="393719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B Nazanin" panose="00000400000000000000" pitchFamily="2" charset="-78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7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Dostmohammadi</dc:creator>
  <cp:lastModifiedBy>Alireza Dostmohammadi</cp:lastModifiedBy>
  <cp:revision>2</cp:revision>
  <dcterms:created xsi:type="dcterms:W3CDTF">2024-08-31T21:43:39Z</dcterms:created>
  <dcterms:modified xsi:type="dcterms:W3CDTF">2024-08-31T21:46:31Z</dcterms:modified>
</cp:coreProperties>
</file>