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7599-9785-8ABD-5613-68F68FDCF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5132-6B4D-EFE4-F8B1-8CBF54E7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8882-7A19-8FAD-C929-86DB0D12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6AA8-E4CC-2FFB-CA01-FAF79AFB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A7E7-7703-DD02-C9AD-06D6DDFE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240D-2F6E-9C7A-1B05-7E00A627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CAC99-89A6-972A-5FDF-F58462097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829B-3558-F3C1-72FB-00AA0874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486D-C197-25A0-38DB-32F5B479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67C6-14EA-6571-05BD-B7A51D21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B1CB7-DFB3-2F22-127F-67AD492D4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5EE40-4C44-EB66-2DA3-A544FBCEB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85A4-8BFE-536B-88A1-4D07B8CE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F69E-042B-14D9-2ED4-98D018C2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89B2-0D16-78E6-B3C2-1FBA8860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73C-B526-3F08-0945-3A3DA3FB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8BF8-C981-5925-6139-D3053BAB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8A5C-78B2-48BA-B66B-36B54CC6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1BD8-6F82-6908-3465-0266FE6E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69DB-2AE0-A642-711B-A658687E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1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EFA-E7F0-0280-F5AA-63482167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3AAA-FFB2-600E-B138-79E1E53A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6DC0-0293-645B-A50A-97D39BA5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7E33-6507-92CE-A40D-F9E5F0CB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2B8C-C14F-3CE0-049E-BCA7DC64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1ECC-CBD3-C60C-9585-392EDF31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7131-F616-8868-F01E-F967DB950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4481A-35B6-E97F-7EE1-334A1888C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FC682-695B-D12E-1F57-C3A1F726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F0AB5-91D6-EF6E-71A3-D04A312B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F171-04CE-079D-10C1-4EB81AD7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D6C9-F87C-A9F3-772D-C6584203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94033-C29D-1B63-B63E-A4A40B98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E88E-D282-F277-2AED-059B42753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D14D-880D-702A-A4C3-3F85B84D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23B89-0B46-8A2B-6B6D-A5B43F2A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B79C9-D17F-5CC8-222C-365511BE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557AF-C0AC-CDB0-EA07-49000EC4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B2760-5DB4-5187-3E84-F439E8D3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01F6-1CCD-5A60-DF47-F3BFCC7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6B73F-E652-DC89-927D-DF7C4437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785A0-FAB9-8B8E-2274-5B37A1FA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34683-EC59-70FB-F376-90FC7F39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E3ED1-851A-308D-7CCB-E1AB7C8C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C1B6C-D911-4660-BF60-351ECC36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0426F-153A-A94B-C4EF-2A04B8DF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0C6-50CE-C62D-65D4-CF79859B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58B2-74EA-C14B-932D-7A8C1A6F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E90C-21CA-5A8F-A63A-B57A274E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B85F3-80F7-8B8E-F8B9-D6F30F1B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6CC8-C749-A0C4-C710-6CA69D20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6B629-4DA0-1E81-60D7-B2E05F2C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16C0-9B97-C3FE-5DB5-8E6F050F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44AE5-5207-A378-7F18-454B7B424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8951F-5EB7-6D10-6368-3C8120153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81B2-E9BE-6D68-EECA-34254EF4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DDA1-3C8E-A6BE-B41B-2A5B4A4B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B752D-8EDD-B19B-380D-8EE29EFB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3B58D-4439-6D18-1169-05CC9355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3F0FE-D1EE-8A2C-0018-14DA20C6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C3CD-B4E3-3AA1-0240-19843ED41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79482-9D0B-4B6E-B5DF-C558C967216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6CEAF-C319-6AB5-0E9D-2FEF444C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332D-2287-DE67-042A-A6BF07B47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726A8-0CB5-4148-9C95-268F02D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580325" y="1016073"/>
            <a:ext cx="1193800" cy="115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58" y="978413"/>
            <a:ext cx="1097571" cy="1097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679" y="1090153"/>
            <a:ext cx="835245" cy="744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56" y="976514"/>
            <a:ext cx="1226417" cy="9870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42029" y="1602998"/>
            <a:ext cx="7190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78039" y="1522152"/>
            <a:ext cx="1041593" cy="2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74125" y="1602998"/>
            <a:ext cx="512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" idx="1"/>
          </p:cNvCxnSpPr>
          <p:nvPr/>
        </p:nvCxnSpPr>
        <p:spPr>
          <a:xfrm flipV="1">
            <a:off x="8608373" y="1462604"/>
            <a:ext cx="953306" cy="7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02366" y="315850"/>
            <a:ext cx="211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B Lotus" panose="00000400000000000000" pitchFamily="2" charset="-78"/>
              </a:rPr>
              <a:t> Collect 884 data from ABIDE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9947" y="2894739"/>
            <a:ext cx="19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B Lotus" panose="00000400000000000000" pitchFamily="2" charset="-78"/>
              </a:rPr>
              <a:t>x.y.z.T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92349" y="489349"/>
            <a:ext cx="286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Train Model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29" y="1134409"/>
            <a:ext cx="911398" cy="86582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22570" y="446029"/>
            <a:ext cx="25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Harmonized with Combat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3452" y="449906"/>
            <a:ext cx="21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Report Analysis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24" y="1112588"/>
            <a:ext cx="930397" cy="93039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347421" y="650418"/>
            <a:ext cx="165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Map to Atlas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30723" y="2928753"/>
            <a:ext cx="354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Map to specific atlas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ight Brace 69"/>
          <p:cNvSpPr/>
          <p:nvPr/>
        </p:nvSpPr>
        <p:spPr>
          <a:xfrm rot="16200000">
            <a:off x="5896130" y="-2126112"/>
            <a:ext cx="411685" cy="9098795"/>
          </a:xfrm>
          <a:prstGeom prst="rightBrace">
            <a:avLst>
              <a:gd name="adj1" fmla="val 8333"/>
              <a:gd name="adj2" fmla="val 292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6351267" y="2921224"/>
            <a:ext cx="1916755" cy="1747695"/>
            <a:chOff x="7643306" y="2900231"/>
            <a:chExt cx="1916755" cy="1747695"/>
          </a:xfrm>
        </p:grpSpPr>
        <p:grpSp>
          <p:nvGrpSpPr>
            <p:cNvPr id="73" name="Group 72"/>
            <p:cNvGrpSpPr/>
            <p:nvPr/>
          </p:nvGrpSpPr>
          <p:grpSpPr>
            <a:xfrm>
              <a:off x="8173950" y="2900231"/>
              <a:ext cx="1386111" cy="1696326"/>
              <a:chOff x="9440350" y="1669630"/>
              <a:chExt cx="1386111" cy="1696326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9514393" y="2769170"/>
                <a:ext cx="1298881" cy="159070"/>
                <a:chOff x="1338508" y="3858785"/>
                <a:chExt cx="1099348" cy="143507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59" name="Cube 1451"/>
                <p:cNvSpPr/>
                <p:nvPr/>
              </p:nvSpPr>
              <p:spPr>
                <a:xfrm>
                  <a:off x="1338508" y="3858822"/>
                  <a:ext cx="143470" cy="143470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Cube 1452"/>
                <p:cNvSpPr/>
                <p:nvPr/>
              </p:nvSpPr>
              <p:spPr>
                <a:xfrm>
                  <a:off x="1463741" y="385880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ube 1453"/>
                <p:cNvSpPr/>
                <p:nvPr/>
              </p:nvSpPr>
              <p:spPr>
                <a:xfrm>
                  <a:off x="1590927" y="385880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Cube 1454"/>
                <p:cNvSpPr/>
                <p:nvPr/>
              </p:nvSpPr>
              <p:spPr>
                <a:xfrm>
                  <a:off x="1714163" y="3858808"/>
                  <a:ext cx="143470" cy="143470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Cube 1455"/>
                <p:cNvSpPr/>
                <p:nvPr/>
              </p:nvSpPr>
              <p:spPr>
                <a:xfrm>
                  <a:off x="2294386" y="3858785"/>
                  <a:ext cx="143470" cy="143468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Cube 1456"/>
                <p:cNvSpPr/>
                <p:nvPr/>
              </p:nvSpPr>
              <p:spPr>
                <a:xfrm>
                  <a:off x="1845093" y="3858799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Cube 1457"/>
                <p:cNvSpPr/>
                <p:nvPr/>
              </p:nvSpPr>
              <p:spPr>
                <a:xfrm>
                  <a:off x="1980869" y="3858789"/>
                  <a:ext cx="143470" cy="143468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9514394" y="2610549"/>
                <a:ext cx="1298883" cy="159040"/>
                <a:chOff x="1338508" y="3964625"/>
                <a:chExt cx="1099349" cy="143478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45" name="Cube 1435"/>
                <p:cNvSpPr/>
                <p:nvPr/>
              </p:nvSpPr>
              <p:spPr>
                <a:xfrm>
                  <a:off x="1338508" y="3964630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ube 1436"/>
                <p:cNvSpPr/>
                <p:nvPr/>
              </p:nvSpPr>
              <p:spPr>
                <a:xfrm>
                  <a:off x="1463742" y="396463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ube 1437"/>
                <p:cNvSpPr/>
                <p:nvPr/>
              </p:nvSpPr>
              <p:spPr>
                <a:xfrm>
                  <a:off x="1590928" y="396463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Cube 1438"/>
                <p:cNvSpPr/>
                <p:nvPr/>
              </p:nvSpPr>
              <p:spPr>
                <a:xfrm>
                  <a:off x="1714164" y="3964630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ube 1439"/>
                <p:cNvSpPr/>
                <p:nvPr/>
              </p:nvSpPr>
              <p:spPr>
                <a:xfrm>
                  <a:off x="2294387" y="3964625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ube 1440"/>
                <p:cNvSpPr/>
                <p:nvPr/>
              </p:nvSpPr>
              <p:spPr>
                <a:xfrm>
                  <a:off x="1845095" y="3964630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Cube 1441"/>
                <p:cNvSpPr/>
                <p:nvPr/>
              </p:nvSpPr>
              <p:spPr>
                <a:xfrm>
                  <a:off x="1980870" y="3964630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9514393" y="2452948"/>
                <a:ext cx="1298883" cy="159031"/>
                <a:chOff x="1338507" y="4072223"/>
                <a:chExt cx="1099349" cy="143471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31" name="Cube 1419"/>
                <p:cNvSpPr/>
                <p:nvPr/>
              </p:nvSpPr>
              <p:spPr>
                <a:xfrm>
                  <a:off x="1338507" y="4072225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ube 1420"/>
                <p:cNvSpPr/>
                <p:nvPr/>
              </p:nvSpPr>
              <p:spPr>
                <a:xfrm>
                  <a:off x="1463741" y="407222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ube 1421"/>
                <p:cNvSpPr/>
                <p:nvPr/>
              </p:nvSpPr>
              <p:spPr>
                <a:xfrm>
                  <a:off x="1590927" y="407222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ube 1422"/>
                <p:cNvSpPr/>
                <p:nvPr/>
              </p:nvSpPr>
              <p:spPr>
                <a:xfrm>
                  <a:off x="1714163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ube 1423"/>
                <p:cNvSpPr/>
                <p:nvPr/>
              </p:nvSpPr>
              <p:spPr>
                <a:xfrm>
                  <a:off x="2294386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Cube 1424"/>
                <p:cNvSpPr/>
                <p:nvPr/>
              </p:nvSpPr>
              <p:spPr>
                <a:xfrm>
                  <a:off x="1845093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Cube 1425"/>
                <p:cNvSpPr/>
                <p:nvPr/>
              </p:nvSpPr>
              <p:spPr>
                <a:xfrm>
                  <a:off x="1980869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9514393" y="2321591"/>
                <a:ext cx="1298883" cy="159031"/>
                <a:chOff x="1338507" y="4072223"/>
                <a:chExt cx="1099349" cy="143471"/>
              </a:xfrm>
              <a:solidFill>
                <a:srgbClr val="FFC000"/>
              </a:solidFill>
            </p:grpSpPr>
            <p:sp>
              <p:nvSpPr>
                <p:cNvPr id="124" name="Cube 1411"/>
                <p:cNvSpPr/>
                <p:nvPr/>
              </p:nvSpPr>
              <p:spPr>
                <a:xfrm>
                  <a:off x="1338507" y="4072225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412"/>
                <p:cNvSpPr/>
                <p:nvPr/>
              </p:nvSpPr>
              <p:spPr>
                <a:xfrm>
                  <a:off x="1463741" y="407222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ube 1413"/>
                <p:cNvSpPr/>
                <p:nvPr/>
              </p:nvSpPr>
              <p:spPr>
                <a:xfrm>
                  <a:off x="1590927" y="407222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414"/>
                <p:cNvSpPr/>
                <p:nvPr/>
              </p:nvSpPr>
              <p:spPr>
                <a:xfrm>
                  <a:off x="1714163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415"/>
                <p:cNvSpPr/>
                <p:nvPr/>
              </p:nvSpPr>
              <p:spPr>
                <a:xfrm>
                  <a:off x="2294386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416"/>
                <p:cNvSpPr/>
                <p:nvPr/>
              </p:nvSpPr>
              <p:spPr>
                <a:xfrm>
                  <a:off x="1845093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ube 1417"/>
                <p:cNvSpPr/>
                <p:nvPr/>
              </p:nvSpPr>
              <p:spPr>
                <a:xfrm>
                  <a:off x="1980869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9514393" y="2187586"/>
                <a:ext cx="1298883" cy="159031"/>
                <a:chOff x="1338507" y="4072223"/>
                <a:chExt cx="1099349" cy="143471"/>
              </a:xfrm>
              <a:solidFill>
                <a:srgbClr val="0070C0"/>
              </a:solidFill>
            </p:grpSpPr>
            <p:sp>
              <p:nvSpPr>
                <p:cNvPr id="117" name="Cube 1403"/>
                <p:cNvSpPr/>
                <p:nvPr/>
              </p:nvSpPr>
              <p:spPr>
                <a:xfrm>
                  <a:off x="1338507" y="4072225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Cube 1404"/>
                <p:cNvSpPr/>
                <p:nvPr/>
              </p:nvSpPr>
              <p:spPr>
                <a:xfrm>
                  <a:off x="1463741" y="407222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405"/>
                <p:cNvSpPr/>
                <p:nvPr/>
              </p:nvSpPr>
              <p:spPr>
                <a:xfrm>
                  <a:off x="1590927" y="407222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406"/>
                <p:cNvSpPr/>
                <p:nvPr/>
              </p:nvSpPr>
              <p:spPr>
                <a:xfrm>
                  <a:off x="1714163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407"/>
                <p:cNvSpPr/>
                <p:nvPr/>
              </p:nvSpPr>
              <p:spPr>
                <a:xfrm>
                  <a:off x="2294386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Cube 1408"/>
                <p:cNvSpPr/>
                <p:nvPr/>
              </p:nvSpPr>
              <p:spPr>
                <a:xfrm>
                  <a:off x="1845093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409"/>
                <p:cNvSpPr/>
                <p:nvPr/>
              </p:nvSpPr>
              <p:spPr>
                <a:xfrm>
                  <a:off x="1980869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9514393" y="2050286"/>
                <a:ext cx="1298883" cy="159031"/>
                <a:chOff x="1338507" y="4072223"/>
                <a:chExt cx="1099349" cy="143471"/>
              </a:xfrm>
              <a:solidFill>
                <a:srgbClr val="92D050"/>
              </a:solidFill>
            </p:grpSpPr>
            <p:sp>
              <p:nvSpPr>
                <p:cNvPr id="110" name="Cube 1395"/>
                <p:cNvSpPr/>
                <p:nvPr/>
              </p:nvSpPr>
              <p:spPr>
                <a:xfrm>
                  <a:off x="1338507" y="4072225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Cube 1396"/>
                <p:cNvSpPr/>
                <p:nvPr/>
              </p:nvSpPr>
              <p:spPr>
                <a:xfrm>
                  <a:off x="1463741" y="407222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ube 1397"/>
                <p:cNvSpPr/>
                <p:nvPr/>
              </p:nvSpPr>
              <p:spPr>
                <a:xfrm>
                  <a:off x="1590927" y="4072224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Cube 1398"/>
                <p:cNvSpPr/>
                <p:nvPr/>
              </p:nvSpPr>
              <p:spPr>
                <a:xfrm>
                  <a:off x="1714163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ube 1399"/>
                <p:cNvSpPr/>
                <p:nvPr/>
              </p:nvSpPr>
              <p:spPr>
                <a:xfrm>
                  <a:off x="2294386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400"/>
                <p:cNvSpPr/>
                <p:nvPr/>
              </p:nvSpPr>
              <p:spPr>
                <a:xfrm>
                  <a:off x="1845093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401"/>
                <p:cNvSpPr/>
                <p:nvPr/>
              </p:nvSpPr>
              <p:spPr>
                <a:xfrm>
                  <a:off x="1980869" y="407222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9440350" y="1669630"/>
                <a:ext cx="222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9514393" y="1920285"/>
                <a:ext cx="1298883" cy="159031"/>
                <a:chOff x="1338507" y="4072223"/>
                <a:chExt cx="1099349" cy="143471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1338507" y="4072225"/>
                  <a:ext cx="143470" cy="143469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385"/>
                <p:cNvSpPr/>
                <p:nvPr/>
              </p:nvSpPr>
              <p:spPr>
                <a:xfrm>
                  <a:off x="1463741" y="4072224"/>
                  <a:ext cx="143470" cy="143469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386"/>
                <p:cNvSpPr/>
                <p:nvPr/>
              </p:nvSpPr>
              <p:spPr>
                <a:xfrm>
                  <a:off x="1590927" y="4072224"/>
                  <a:ext cx="143470" cy="143469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387"/>
                <p:cNvSpPr/>
                <p:nvPr/>
              </p:nvSpPr>
              <p:spPr>
                <a:xfrm>
                  <a:off x="1714163" y="4072223"/>
                  <a:ext cx="143470" cy="143469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ube 1388"/>
                <p:cNvSpPr/>
                <p:nvPr/>
              </p:nvSpPr>
              <p:spPr>
                <a:xfrm>
                  <a:off x="2294386" y="4072223"/>
                  <a:ext cx="143470" cy="143469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390"/>
                <p:cNvSpPr/>
                <p:nvPr/>
              </p:nvSpPr>
              <p:spPr>
                <a:xfrm>
                  <a:off x="1845093" y="4072223"/>
                  <a:ext cx="143470" cy="143469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ube 1391"/>
                <p:cNvSpPr/>
                <p:nvPr/>
              </p:nvSpPr>
              <p:spPr>
                <a:xfrm>
                  <a:off x="1980869" y="4072223"/>
                  <a:ext cx="143470" cy="143469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10604454" y="1679044"/>
                <a:ext cx="222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9514393" y="3206904"/>
                <a:ext cx="1298883" cy="159052"/>
                <a:chOff x="1338507" y="3790797"/>
                <a:chExt cx="1099349" cy="143490"/>
              </a:xfrm>
              <a:solidFill>
                <a:srgbClr val="7030A0"/>
              </a:solidFill>
            </p:grpSpPr>
            <p:sp>
              <p:nvSpPr>
                <p:cNvPr id="96" name="Cube 1459"/>
                <p:cNvSpPr/>
                <p:nvPr/>
              </p:nvSpPr>
              <p:spPr>
                <a:xfrm>
                  <a:off x="1338507" y="3790818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1460"/>
                <p:cNvSpPr/>
                <p:nvPr/>
              </p:nvSpPr>
              <p:spPr>
                <a:xfrm>
                  <a:off x="1466428" y="3790807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1461"/>
                <p:cNvSpPr/>
                <p:nvPr/>
              </p:nvSpPr>
              <p:spPr>
                <a:xfrm>
                  <a:off x="1590927" y="3790807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1462"/>
                <p:cNvSpPr/>
                <p:nvPr/>
              </p:nvSpPr>
              <p:spPr>
                <a:xfrm>
                  <a:off x="1714163" y="3790806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1463"/>
                <p:cNvSpPr/>
                <p:nvPr/>
              </p:nvSpPr>
              <p:spPr>
                <a:xfrm>
                  <a:off x="2294386" y="3790797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464"/>
                <p:cNvSpPr/>
                <p:nvPr/>
              </p:nvSpPr>
              <p:spPr>
                <a:xfrm>
                  <a:off x="1847780" y="3790806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465"/>
                <p:cNvSpPr/>
                <p:nvPr/>
              </p:nvSpPr>
              <p:spPr>
                <a:xfrm>
                  <a:off x="1980869" y="3790806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9515088" y="3049690"/>
                <a:ext cx="1298883" cy="159047"/>
                <a:chOff x="1338507" y="3790803"/>
                <a:chExt cx="1099349" cy="143485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89" name="Cube 2443"/>
                <p:cNvSpPr/>
                <p:nvPr/>
              </p:nvSpPr>
              <p:spPr>
                <a:xfrm>
                  <a:off x="1338507" y="3790819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Cube 2444"/>
                <p:cNvSpPr/>
                <p:nvPr/>
              </p:nvSpPr>
              <p:spPr>
                <a:xfrm>
                  <a:off x="1463741" y="379081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ube 2445"/>
                <p:cNvSpPr/>
                <p:nvPr/>
              </p:nvSpPr>
              <p:spPr>
                <a:xfrm>
                  <a:off x="1590927" y="379081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ube 2446"/>
                <p:cNvSpPr/>
                <p:nvPr/>
              </p:nvSpPr>
              <p:spPr>
                <a:xfrm>
                  <a:off x="1714163" y="3790812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ube 2447"/>
                <p:cNvSpPr/>
                <p:nvPr/>
              </p:nvSpPr>
              <p:spPr>
                <a:xfrm>
                  <a:off x="2294386" y="3790803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2448"/>
                <p:cNvSpPr/>
                <p:nvPr/>
              </p:nvSpPr>
              <p:spPr>
                <a:xfrm>
                  <a:off x="1845093" y="3790812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2449"/>
                <p:cNvSpPr/>
                <p:nvPr/>
              </p:nvSpPr>
              <p:spPr>
                <a:xfrm>
                  <a:off x="1980869" y="3790812"/>
                  <a:ext cx="143470" cy="143469"/>
                </a:xfrm>
                <a:prstGeom prst="rect">
                  <a:avLst/>
                </a:prstGeom>
                <a:grp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10384350" y="2342684"/>
                <a:ext cx="317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7643306" y="3101640"/>
              <a:ext cx="910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ROI 1</a:t>
              </a:r>
              <a:endParaRPr lang="en-US" sz="1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94040" y="4401705"/>
              <a:ext cx="571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ROI N</a:t>
              </a:r>
              <a:endParaRPr lang="en-US" sz="10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645742" y="3266426"/>
              <a:ext cx="730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ROI 2</a:t>
              </a:r>
              <a:endParaRPr lang="en-US" sz="1000" dirty="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6483092" y="2596501"/>
            <a:ext cx="19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 extraction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2388870" y="3869902"/>
            <a:ext cx="8126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3120764" y="3325234"/>
            <a:ext cx="2791418" cy="1030663"/>
            <a:chOff x="800728" y="1871372"/>
            <a:chExt cx="4653321" cy="1718125"/>
          </a:xfrm>
        </p:grpSpPr>
        <p:sp>
          <p:nvSpPr>
            <p:cNvPr id="173" name="Rectangle 172"/>
            <p:cNvSpPr/>
            <p:nvPr/>
          </p:nvSpPr>
          <p:spPr>
            <a:xfrm>
              <a:off x="1291294" y="2942552"/>
              <a:ext cx="5228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228456" y="2955927"/>
              <a:ext cx="5228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203910" y="2955927"/>
              <a:ext cx="5228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>
              <a:off x="800728" y="3447960"/>
              <a:ext cx="465332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587039" y="3307286"/>
              <a:ext cx="0" cy="2813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498450" y="3308148"/>
              <a:ext cx="0" cy="2813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3466578" y="3307286"/>
              <a:ext cx="0" cy="2813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022935" y="3307286"/>
              <a:ext cx="0" cy="2813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>
              <a:off x="4848680" y="2941162"/>
              <a:ext cx="240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pic>
          <p:nvPicPr>
            <p:cNvPr id="182" name="Picture 2" descr="Figure 2 from Classification of Alzheimer&amp;#39;s Disease Using Whole Brain  Hierarchical Network | Semantic Scholar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" t="5765" r="69861" b="17467"/>
            <a:stretch/>
          </p:blipFill>
          <p:spPr bwMode="auto">
            <a:xfrm>
              <a:off x="1125723" y="1911899"/>
              <a:ext cx="902984" cy="110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2" descr="Figure 2 from Classification of Alzheimer&amp;#39;s Disease Using Whole Brain  Hierarchical Network | Semantic Scholar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" t="5765" r="69861" b="17467"/>
            <a:stretch/>
          </p:blipFill>
          <p:spPr bwMode="auto">
            <a:xfrm>
              <a:off x="2082569" y="1921120"/>
              <a:ext cx="902984" cy="110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2" descr="Figure 2 from Classification of Alzheimer&amp;#39;s Disease Using Whole Brain  Hierarchical Network | Semantic Scholar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" t="5765" r="69861" b="17467"/>
            <a:stretch/>
          </p:blipFill>
          <p:spPr bwMode="auto">
            <a:xfrm>
              <a:off x="3036257" y="1871372"/>
              <a:ext cx="902984" cy="110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Figure 2 from Classification of Alzheimer&amp;#39;s Disease Using Whole Brain  Hierarchical Network | Semantic Scholar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" t="5765" r="69861" b="17467"/>
            <a:stretch/>
          </p:blipFill>
          <p:spPr bwMode="auto">
            <a:xfrm>
              <a:off x="4551065" y="1911899"/>
              <a:ext cx="902984" cy="110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Rectangle 185"/>
            <p:cNvSpPr/>
            <p:nvPr/>
          </p:nvSpPr>
          <p:spPr>
            <a:xfrm>
              <a:off x="4017848" y="2288226"/>
              <a:ext cx="4678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B Nazanin" panose="00000400000000000000" pitchFamily="2" charset="-78"/>
                </a:rPr>
                <a:t>…</a:t>
              </a: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804826" y="3308149"/>
              <a:ext cx="0" cy="2813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Arrow Connector 188"/>
          <p:cNvCxnSpPr/>
          <p:nvPr/>
        </p:nvCxnSpPr>
        <p:spPr>
          <a:xfrm>
            <a:off x="6018522" y="3916161"/>
            <a:ext cx="3834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8378495" y="3957451"/>
            <a:ext cx="3834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9561679" y="4617527"/>
            <a:ext cx="0" cy="373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9676365" y="4617527"/>
            <a:ext cx="127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Vectored</a:t>
            </a:r>
            <a:endParaRPr lang="en-US" sz="1600" dirty="0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3842" y="5141620"/>
            <a:ext cx="2365046" cy="144155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280" y="2875452"/>
            <a:ext cx="1632037" cy="1628825"/>
          </a:xfrm>
          <a:prstGeom prst="rect">
            <a:avLst/>
          </a:prstGeom>
        </p:spPr>
      </p:pic>
      <p:grpSp>
        <p:nvGrpSpPr>
          <p:cNvPr id="210" name="Group 209"/>
          <p:cNvGrpSpPr/>
          <p:nvPr/>
        </p:nvGrpSpPr>
        <p:grpSpPr>
          <a:xfrm>
            <a:off x="1493106" y="3287419"/>
            <a:ext cx="1097449" cy="1057294"/>
            <a:chOff x="746040" y="1576580"/>
            <a:chExt cx="4011542" cy="3864763"/>
          </a:xfrm>
        </p:grpSpPr>
        <p:grpSp>
          <p:nvGrpSpPr>
            <p:cNvPr id="214" name="Group 213"/>
            <p:cNvGrpSpPr/>
            <p:nvPr/>
          </p:nvGrpSpPr>
          <p:grpSpPr>
            <a:xfrm>
              <a:off x="746040" y="1576580"/>
              <a:ext cx="4011542" cy="3864763"/>
              <a:chOff x="615742" y="1057275"/>
              <a:chExt cx="4011542" cy="3864763"/>
            </a:xfrm>
          </p:grpSpPr>
          <p:cxnSp>
            <p:nvCxnSpPr>
              <p:cNvPr id="220" name="Straight Arrow Connector 219"/>
              <p:cNvCxnSpPr/>
              <p:nvPr/>
            </p:nvCxnSpPr>
            <p:spPr>
              <a:xfrm flipV="1">
                <a:off x="1729754" y="3842492"/>
                <a:ext cx="289753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 flipV="1">
                <a:off x="1676517" y="1057275"/>
                <a:ext cx="23434" cy="27852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flipH="1">
                <a:off x="615742" y="3828865"/>
                <a:ext cx="1085437" cy="1093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1243143" y="2683785"/>
              <a:ext cx="2253930" cy="2253930"/>
              <a:chOff x="206783" y="1981994"/>
              <a:chExt cx="2552005" cy="2552005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 flipV="1">
                <a:off x="849805" y="1996728"/>
                <a:ext cx="2689" cy="6293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220934" y="3961920"/>
                <a:ext cx="553634" cy="55363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599" y="2311405"/>
                <a:ext cx="2122910" cy="1967965"/>
              </a:xfrm>
              <a:prstGeom prst="rect">
                <a:avLst/>
              </a:prstGeom>
            </p:spPr>
          </p:pic>
          <p:sp>
            <p:nvSpPr>
              <p:cNvPr id="219" name="Cube 218"/>
              <p:cNvSpPr/>
              <p:nvPr/>
            </p:nvSpPr>
            <p:spPr>
              <a:xfrm>
                <a:off x="206783" y="1981994"/>
                <a:ext cx="2552005" cy="2552005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89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Dostmohammadi</dc:creator>
  <cp:lastModifiedBy>Alireza Dostmohammadi</cp:lastModifiedBy>
  <cp:revision>1</cp:revision>
  <dcterms:created xsi:type="dcterms:W3CDTF">2024-08-31T21:47:38Z</dcterms:created>
  <dcterms:modified xsi:type="dcterms:W3CDTF">2024-08-31T21:48:13Z</dcterms:modified>
</cp:coreProperties>
</file>