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</p:sldIdLst>
  <p:sldSz cx="12192000" cy="6858000"/>
  <p:notesSz cx="6858000" cy="12192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86817878" val="1062" rev64="64" revOS="3"/>
      <pr:smFileRevision xmlns:pr="smNativeData" xmlns="smNativeData" dt="1686817878" val="101"/>
      <pr:guideOptions xmlns:pr="smNativeData" xmlns="smNativeData" dt="1686817878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72" d="100"/>
          <a:sy n="72" d="100"/>
        </p:scale>
        <p:origin x="618" y="211"/>
      </p:cViewPr>
      <p:guideLst x="0" y="0"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3" d="100"/>
        <a:sy n="13" d="100"/>
      </p:scale>
      <p:origin x="0" y="0"/>
    </p:cViewPr>
  </p:sorterViewPr>
  <p:notesViewPr>
    <p:cSldViewPr snapToObjects="1" showGuides="1">
      <p:cViewPr>
        <p:scale>
          <a:sx n="72" d="100"/>
          <a:sy n="72" d="100"/>
        </p:scale>
        <p:origin x="618" y="211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BAAAAAmAAAACAAAAAEAAAAAAAAA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BAAAAAmAAAACAAAAAGAAAAAAAAA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6B0DA1E-508B-E52C-C508-A679944633F3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0899720-6EAD-DC61-E331-9834D97F15CD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49Ij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IAAAAAAAAA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605AFF-B1D2-35AC-9CD8-47F914966A12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6c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7804772-3C9A-D5B1-D438-CAE40976229F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DYAALABAABARwAAsCUAABAAAAAmAAAACAAAAIMAAAAAAAAA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AfNQAAsCUAABAAAAAmAAAACAAAAAMAAAAAAAAA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6C0F61E-509B-9500-D578-A655B83623F3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5316872-3C88-649E-C689-CACB26C7309F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4A64535-7B99-F3B3-D71E-8DE60B5021D8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02145ED-A3DD-74B3-9399-55E60BD76500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BwbAACtRQAAfSMAABAAAAAmAAAACAAAAIGAAAAAAAAA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OERAACtRQAAHBsAABAAAAAmAAAACAAAAIGAAAAAAAAA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 cap="none"/>
            </a:lvl1pPr>
            <a:lvl2pPr marL="457200" indent="0">
              <a:buNone/>
              <a:defRPr sz="1800" cap="none"/>
            </a:lvl2pPr>
            <a:lvl3pPr marL="914400" indent="0">
              <a:buNone/>
              <a:defRPr sz="1600" cap="none"/>
            </a:lvl3pPr>
            <a:lvl4pPr marL="1371600" indent="0">
              <a:buNone/>
              <a:defRPr sz="1400" cap="none"/>
            </a:lvl4pPr>
            <a:lvl5pPr marL="1828800" indent="0">
              <a:buNone/>
              <a:defRPr sz="1400" cap="none"/>
            </a:lvl5pPr>
            <a:lvl6pPr marL="2286000" indent="0">
              <a:buNone/>
              <a:defRPr sz="1400" cap="none"/>
            </a:lvl6pPr>
            <a:lvl7pPr marL="2743200" indent="0">
              <a:buNone/>
              <a:defRPr sz="1400" cap="none"/>
            </a:lvl7pPr>
            <a:lvl8pPr marL="3200400" indent="0">
              <a:buNone/>
              <a:defRPr sz="1400" cap="none"/>
            </a:lvl8pPr>
            <a:lvl9pPr marL="3657600" indent="0">
              <a:buNone/>
              <a:defRPr sz="14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26DDCB5-FBBF-382A-F1D5-0D7F929B0758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FB062B5-FBC2-E594-8C08-0DC12C467A58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DhJAAAsCUAABAAAAAmAAAACAAAAAGAAAAAAAAA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yYAANgJAABARwAAsCUAABAAAAAmAAAACAAAAAGAAAAAAAAA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7641110-5EDA-31E7-94DC-A8B25F9262FD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1385833-7D9C-6DAE-D280-8BFB16CE24DE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HEJAADjJAAAYQ0AABAAAAAmAAAACAAAAIGAAAAAAAAA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GENAADjJAAAsCUAABAAAAAmAAAACAAAAAGAAAAAAAAA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HEJAABARwAAYQ0AABAAAAAmAAAACAAAAIGAAAAAAAAA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GENAABARwAAsCUAABAAAAAmAAAACAAAAAGAAAAAAAAA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ECEA597-D9A3-9B53-ED76-2F06EB381B7A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3448E9D-D3CE-1178-80FC-252DC0B27670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4ACBF50-1EC9-F949-8714-E81CF15A71BD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5945425-6BB8-C1A2-F62C-9DF71A6200C8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DC1754F-01B0-9483-FE79-F7D63B3708A2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344351-1FD3-61B5-9D8C-E9E00DC26BBC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4BAABtHAAA1AgAABAAAAAmAAAACAAAAIGAAAAAAAAA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x0AAK4BAABARwAAsCUAABAAAAAmAAAACAAAAAGAAAAAAAAA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QIAABtHAAAsCUAABAAAAAmAAAACAAAAAGAAAAAAAAA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77E2689-C7CA-2BD0-84C6-318568887264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NwY0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033D2D6-98DD-6624-938B-6E719CC5653B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IgdAACzOwAABCEAABAAAAAmAAAACAAAAIGAAAAAAAAA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MYDAACzOwAAFh0AABAAAAAmAAAACAAAAAGAAAAAAAAA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AQhAACzOwAA+CUAABAAAAAmAAAACAAAAAGAAAAAAAAA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6141DB5-FBEB-41EB-A5AC-0DBE53E25358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CBFF3DA-94F1-EA05-BF07-6250BD494937}" type="slidenum">
              <a:t/>
            </a:fld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P//////////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P//////////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P//////////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  <a:fld id="{70748BA7-E99D-217D-D3CC-1F28C582254A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P//////////"/>
              </a:ext>
            </a:extLst>
          </p:cNvSpPr>
          <p:nvPr>
            <p:ph type="ftr" sz="quarter" idx="3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1956C916-58F4-033F-BAEE-AE6A87A04CFB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BAAAAAmAAAACAAAAAAAAAAAAAAA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/>
            <a:r>
              <a:t>Autodock va Autodock Vina yordamida qilingan docking ishlari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BAAAAAmAAAACAAAAAAAAAAAAAAA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VsyKZ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</a:p>
        </p:txBody>
      </p:sp>
      <p:pic>
        <p:nvPicPr>
          <p:cNvPr id="3" name="SlideText1"/>
          <p:cNvPicPr>
            <a:picLocks noGrp="1" noChangeArrowheads="1" noChangeAspect="1"/>
            <a:extLst>
              <a:ext uri="smNativeData">
                <pr:smNativeData xmlns:pr="smNativeData" xmlns="smNativeData" val="SMDATA_17_VsyKZB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PkDAABFCQAAKRkAACkZAAAQAAAAJgAAAAgAAAABgQAA/////w=="/>
              </a:ext>
            </a:extLst>
          </p:cNvPicPr>
          <p:nvPr>
            <p:ph type="clipArt" idx="1"/>
          </p:nvPr>
        </p:nvPicPr>
        <p:blipFill>
          <a:blip r:embed="rId2"/>
          <a:stretch>
            <a:fillRect/>
          </a:stretch>
        </p:blipFill>
        <p:spPr>
          <a:xfrm>
            <a:off x="645795" y="1506855"/>
            <a:ext cx="3444240" cy="258318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1"/>
          <p:cNvPicPr>
            <a:picLocks noChangeAspect="1"/>
            <a:extLst>
              <a:ext uri="smNativeData">
                <pr:smNativeData xmlns:pr="smNativeData" xmlns="smNativeData" val="SMDATA_17_VsyKZB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BIaAAB6CwAAAywAALgYAAAA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237990" y="1865630"/>
            <a:ext cx="2916555" cy="21526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mirjr</cp:lastModifiedBy>
  <cp:revision>0</cp:revision>
  <dcterms:created xsi:type="dcterms:W3CDTF">2023-06-13T17:28:11Z</dcterms:created>
  <dcterms:modified xsi:type="dcterms:W3CDTF">2023-06-15T07:31:18Z</dcterms:modified>
</cp:coreProperties>
</file>