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AAB"/>
    <a:srgbClr val="031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47E257-CA0F-ECDD-7491-D6B20634B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AD01AE4-5CA5-7989-AE83-0D98B478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481338-CDFC-E2D0-C3D9-F672427E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18A7A1-715E-7864-C0F2-694A657C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1B4F88-DD84-4D9F-842F-D1D7B96C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269B4-5ADA-51B7-AC8A-B6E16EE6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EF53D7-87CF-0612-1F1B-1F1008BD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1658AA-833C-FC2A-20F6-C68DFCF4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60EE4B-A710-5312-A491-67BD7444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849E54-A35F-4559-0D71-3C44CFB0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0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04A05C2-DAAB-BCB0-85FA-9A494F75D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3880E8-5866-A5C0-C31C-5C937F308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6A0F86-6FA9-180B-A4F6-3C8A08D2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68356A-4CD0-137A-2B45-FF842012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4AF6D7-04F0-D009-99E1-E3023ADF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3734D9-7E6C-C5DA-1399-570F6BDD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519853-9B62-9A16-5BC6-825B943A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64C811-361F-D1B5-2450-16408836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E99D0E-6E64-7EE1-8932-B0C4FC0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5400DD-3EDD-6438-05DF-1345F647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528CC-E8BF-C2F9-7201-510CC1A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AD2EE67-64E8-FDAA-4083-068E3746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106776-11B9-6CF4-E7AB-959070BC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9D9EE4-A557-4B58-3D5A-BAA53591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1D26B0-0E40-E9EF-79B4-D3F5AB91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6799DA-572E-873E-A80A-EA1481E4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F66612-E0D6-E75A-A555-384EF089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171AD68-B610-7FD1-67FE-FA91E4162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FCB42B-492C-FE5C-92BE-6D5061E6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BCCF1D-8EB9-E78F-5D22-7ADC48A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CBF742-D74D-FC06-240C-63B61220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97AF85-F6C5-9C4F-DABC-6CEB8DC3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8842AE-C47A-B4D1-77F9-A29DC8B60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9CDE524-F64C-176C-13E3-240A447D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995A5A7-3A4D-9F03-5459-D6786EE68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CE5648-3A31-93C5-8BFF-9B0D9D3F3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DA5C7A5-D25D-CB1B-9D7D-BE75AAC1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C86D97-47BC-EDD6-67B9-A40BE617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5E616B2-378C-82E5-AD7F-C1EE55AF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F3301-8817-C002-4BC5-BC72FEA4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A951AC-5FC0-6D77-5A50-B26A5CAB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1EB60E-4BC3-2654-42E4-C036AA0D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E9C1691-FF31-5AE1-1A22-F3143FDF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DCBBC84-693E-3F39-89DB-3F618EC5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35151FE-7E24-C386-4DE4-C5A3AC32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412E39-84EB-FFA3-E746-F2C92CFB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5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0DAC36-4BEA-1168-3C55-89A985C1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74D74E-BBBD-BB2D-750B-5CD2879B1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529501-6EE3-6792-4E2A-EA010DFC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82EA8C-924D-705E-8977-751C975D5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EB2A5B-315D-A805-8869-3052B21E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867535-3E82-BCBB-35E6-3C9ED68A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D922B6-6AEB-DF7B-DED2-405D58D2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05DFD98-4BCE-DAFD-EC81-93594720A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8A66AA-D51B-B88C-2FF9-1ABC07E10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F94AC5E-0311-2618-C9BE-0E03493F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B25D6A0-41B6-5358-043A-F04187CD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9CE1AE-1A20-6646-8289-F0F633E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50127A7-874B-25B6-D112-48B3943A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C03331-BE05-BB9E-3B06-03ED0A6B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683DC6-6CC9-90FF-A85E-49A6E907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B2149-0CEA-2347-8614-37A94B2B7AED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936C21-B4E4-A550-07D1-8C56657A3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F93D0B-C8FD-6E69-DCEE-2C62BB49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4BE75-623E-E344-9AC1-5F0F3A3E7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logo, Czcionka&#10;&#10;Opis wygenerowany automatycznie">
            <a:extLst>
              <a:ext uri="{FF2B5EF4-FFF2-40B4-BE49-F238E27FC236}">
                <a16:creationId xmlns:a16="http://schemas.microsoft.com/office/drawing/2014/main" id="{70116B92-AF22-CB0C-1F9D-E0BBC93D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59" b="4075"/>
          <a:stretch/>
        </p:blipFill>
        <p:spPr>
          <a:xfrm>
            <a:off x="0" y="0"/>
            <a:ext cx="11933180" cy="68580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B8E055F-8085-34E2-197E-31EAF3E53C9D}"/>
              </a:ext>
            </a:extLst>
          </p:cNvPr>
          <p:cNvSpPr txBox="1"/>
          <p:nvPr/>
        </p:nvSpPr>
        <p:spPr>
          <a:xfrm>
            <a:off x="2928938" y="4377035"/>
            <a:ext cx="7958138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b="1" spc="-300" dirty="0">
                <a:solidFill>
                  <a:srgbClr val="031426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BIO</a:t>
            </a:r>
            <a:r>
              <a:rPr lang="en-US" sz="8800" b="1" spc="-300" dirty="0">
                <a:solidFill>
                  <a:srgbClr val="168AAB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DATA</a:t>
            </a:r>
            <a:r>
              <a:rPr lang="en-US" sz="8800" spc="-300" dirty="0">
                <a:solidFill>
                  <a:srgbClr val="031426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GEEKS</a:t>
            </a:r>
            <a:endParaRPr lang="en-US" sz="7200" spc="-300" dirty="0">
              <a:solidFill>
                <a:srgbClr val="031426"/>
              </a:solidFill>
              <a:latin typeface="Raavi" panose="020B0604020202020204" pitchFamily="34" charset="0"/>
              <a:cs typeface="Raavi" panose="020B0604020202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8D17BD-241C-024E-EFDD-D96D54D3275D}"/>
              </a:ext>
            </a:extLst>
          </p:cNvPr>
          <p:cNvSpPr txBox="1"/>
          <p:nvPr/>
        </p:nvSpPr>
        <p:spPr>
          <a:xfrm>
            <a:off x="2928938" y="5823585"/>
            <a:ext cx="750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31426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BIOINFORMATICS </a:t>
            </a:r>
            <a:r>
              <a:rPr lang="en-US" sz="2400" b="1" dirty="0">
                <a:solidFill>
                  <a:srgbClr val="168AAB"/>
                </a:solidFill>
                <a:latin typeface="Cooper Black" panose="0208090404030B020404" pitchFamily="18" charset="0"/>
                <a:cs typeface="Raavi" panose="020B0502040204020203" pitchFamily="34" charset="0"/>
              </a:rPr>
              <a:t>__</a:t>
            </a:r>
            <a:r>
              <a:rPr lang="en-US" sz="2400" b="1" dirty="0">
                <a:solidFill>
                  <a:srgbClr val="031426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16839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8725EAF7-20C7-738A-7E73-447423EC64CE}"/>
              </a:ext>
            </a:extLst>
          </p:cNvPr>
          <p:cNvSpPr txBox="1"/>
          <p:nvPr/>
        </p:nvSpPr>
        <p:spPr>
          <a:xfrm>
            <a:off x="3086100" y="2219623"/>
            <a:ext cx="7958138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b="1" spc="-300" dirty="0">
                <a:solidFill>
                  <a:srgbClr val="031426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BIO</a:t>
            </a:r>
            <a:r>
              <a:rPr lang="en-US" sz="8800" b="1" spc="-300" dirty="0">
                <a:solidFill>
                  <a:srgbClr val="168AAB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DATA</a:t>
            </a:r>
            <a:r>
              <a:rPr lang="en-US" sz="8800" spc="-300" dirty="0">
                <a:solidFill>
                  <a:srgbClr val="031426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GEEKS</a:t>
            </a:r>
            <a:endParaRPr lang="en-US" sz="7200" spc="-300" dirty="0">
              <a:solidFill>
                <a:srgbClr val="031426"/>
              </a:solidFill>
              <a:latin typeface="Raavi" panose="020B0604020202020204" pitchFamily="34" charset="0"/>
              <a:cs typeface="Raavi" panose="020B0604020202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244BEAB-73E2-619B-7DFA-0B9CE4F6E82F}"/>
              </a:ext>
            </a:extLst>
          </p:cNvPr>
          <p:cNvSpPr txBox="1"/>
          <p:nvPr/>
        </p:nvSpPr>
        <p:spPr>
          <a:xfrm>
            <a:off x="3214687" y="3404563"/>
            <a:ext cx="78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600" dirty="0">
                <a:solidFill>
                  <a:srgbClr val="031426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BIOINFORMATICS TEAM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32189D1A-0962-5BAF-F1D1-AE5C8F68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57" t="10143" r="30643" b="9928"/>
          <a:stretch/>
        </p:blipFill>
        <p:spPr>
          <a:xfrm>
            <a:off x="1414460" y="1200595"/>
            <a:ext cx="1735933" cy="37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0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1A6A-442F-0028-87B5-5257AE598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035C608E-6652-6550-BCAB-EBE583C6A7D7}"/>
              </a:ext>
            </a:extLst>
          </p:cNvPr>
          <p:cNvSpPr txBox="1"/>
          <p:nvPr/>
        </p:nvSpPr>
        <p:spPr>
          <a:xfrm>
            <a:off x="976184" y="2273643"/>
            <a:ext cx="10738022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500" b="1" spc="-300" dirty="0">
                <a:solidFill>
                  <a:srgbClr val="031426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BIO</a:t>
            </a:r>
            <a:r>
              <a:rPr lang="en-US" sz="11500" b="1" spc="-300" dirty="0">
                <a:solidFill>
                  <a:srgbClr val="168AAB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DATA</a:t>
            </a:r>
            <a:r>
              <a:rPr lang="en-US" sz="11500" spc="-300" dirty="0">
                <a:solidFill>
                  <a:srgbClr val="031426"/>
                </a:solidFill>
                <a:latin typeface="Raavi" panose="020B0604020202020204" pitchFamily="34" charset="0"/>
                <a:cs typeface="Raavi" panose="020B0604020202020204" pitchFamily="34" charset="0"/>
              </a:rPr>
              <a:t>GEEKS</a:t>
            </a:r>
            <a:endParaRPr lang="en-US" sz="8800" spc="-300" dirty="0">
              <a:solidFill>
                <a:srgbClr val="031426"/>
              </a:solidFill>
              <a:latin typeface="Raavi" panose="020B0604020202020204" pitchFamily="34" charset="0"/>
              <a:cs typeface="Raav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330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Macintosh PowerPoint</Application>
  <PresentationFormat>Panoramiczny</PresentationFormat>
  <Paragraphs>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Cooper Black</vt:lpstr>
      <vt:lpstr>Raavi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Ostrowska Iga 2 (DOKT)</dc:creator>
  <cp:lastModifiedBy>Ostrowska Iga 2 (STUD)</cp:lastModifiedBy>
  <cp:revision>2</cp:revision>
  <dcterms:created xsi:type="dcterms:W3CDTF">2025-01-10T13:02:08Z</dcterms:created>
  <dcterms:modified xsi:type="dcterms:W3CDTF">2025-01-10T17:02:50Z</dcterms:modified>
</cp:coreProperties>
</file>