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A18F59-9539-40AF-BB2A-3343C8D5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E936126-9EC3-4D34-B0A8-B60E49175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89692BD-62F0-4E32-8E68-D33F8265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5E1F74-8006-45A0-97CF-F26632E3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4D2B26D-F01A-40D9-A075-F0CFE2FA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05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9C7BF4-A0B6-4A72-8038-DE51539F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C6A02F2-9812-456E-8876-CDAB4B03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87F96C-C8C8-45F1-B069-C8B87DDE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6BEFB9-C0F3-41C2-9577-530D3D19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988CA8-445B-4B41-94B6-6ECE2624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1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1008D7E-BC43-4D88-B646-F64FB8DF9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EC91ABE-3289-4085-97F7-23FF24F8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4DC896F-4139-4FE4-AE58-560D7AA3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2F3D87-126F-4AEC-8AE8-A9B3BC9C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05E313-295E-40E7-A255-7662F5A1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234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D0BDDD-13E3-41B6-A810-9D7571AE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3E44F2-BFB9-4DFD-9E1C-38A68B01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4DE7E0-BB38-48A4-962E-3653563E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4C0A4EE-BCA0-47EF-B194-364311B5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FA21E2-0045-4052-AFFB-CAF0E60E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17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76AAEE-4C90-4697-B060-10903FDD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DA73B5F-11B3-4517-A094-AC2D21C8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2818AA6-8CF5-4301-9D9C-539F9E29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1F2B18-5C37-459D-BA41-6EFB25C1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3FC003-6FF6-4810-A3EB-F66F6D9D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411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C09289-77B0-4545-97DD-7471084E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7665BA-853E-4D50-BD2D-5F81958E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3F1DFB9-32B4-4B06-BFCC-43D3FEC3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0806463-D5AF-49DC-A7D0-7C4B9480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E4F676-153D-4B21-9059-563E73B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340835A-FB02-465F-8ECF-C890C62E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7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CFFF8-7D0F-48FC-BEA4-DB131B0C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0F4D0F-680F-47CF-BD5E-E471D764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F7D5795-63CC-4C28-A46D-7ED7983C4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B9AE150-5E12-473D-8EB2-B16DEFDDE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0F662B2-5DE1-4B02-9AAB-45C5F646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51390C8-A82C-482D-A24E-4259952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E68D141-F0AA-41EB-B923-F966BB9D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7B1DF1D-921F-49E0-BC48-1CE28FD7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701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DF2100-2FFD-424E-96E6-C0637541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76AEE15-D284-494F-961D-A65A7F4A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B36AC20-39DD-4C1C-8082-5F2D720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74FE666-7BC6-4413-91AA-144C7091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071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24CBD4B-3354-477D-B161-56512989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48EB299-E2EB-43C9-BAFD-D6C310DE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06B185D-FEDF-4551-AA58-3913C679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753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52DC4B-4B75-4FBE-A537-7F6AE816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BF4B8E-F221-4212-8B60-B453FD60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2BFD3FB-9C43-41BF-97C9-A1AE80B06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9AAD54-4F96-4EF2-864A-4D5B1B06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F42F78D-6395-4629-9A8C-DD8E6084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72B6F42-819A-4239-B5DA-32A760C3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27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2CBEEE-B226-4B4D-86D6-DFA91DA1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6CEA3FE-2B45-43DA-A4FA-2361673F3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3F7ECD9-43DC-44D7-8BBF-A6D25A69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E646C81-06C6-4BDF-BEFF-6ABBFBF9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98043CC-2718-4C79-9F88-D95E8402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04CC1A3-585F-4206-A5F3-F48EB592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44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622D2A4-42C6-455C-8A6E-1E6D09E0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33BD9A3-2B90-4474-8128-8EE99FCF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7CFEA7D-9181-46CA-9A5D-E9E7E9035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4326-CE19-40BB-BED7-7E53702F4D06}" type="datetimeFigureOut">
              <a:rPr lang="sv-SE" smtClean="0"/>
              <a:t>2020-10-07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2BA382-A539-4B5B-B6D5-64622BF8C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5962DC8-EB0A-4392-9579-A15A81EE7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804B-0D2C-4A6B-A9E6-9D728CF80E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80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DB18472E-1AF4-4D2C-9650-678BE2346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64" y="557252"/>
            <a:ext cx="7237536" cy="61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5726CE-3888-4E99-83EE-2A3D6984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F8E0B8E9-638A-4745-AEA8-2D37CD91E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73" y="308905"/>
            <a:ext cx="4775902" cy="6183970"/>
          </a:xfrm>
        </p:spPr>
      </p:pic>
    </p:spTree>
    <p:extLst>
      <p:ext uri="{BB962C8B-B14F-4D97-AF65-F5344CB8AC3E}">
        <p14:creationId xmlns:p14="http://schemas.microsoft.com/office/powerpoint/2010/main" val="351188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0</Words>
  <Application>Microsoft Office PowerPoint</Application>
  <PresentationFormat>Bredbild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Charles Campbell</dc:creator>
  <cp:lastModifiedBy>Charles Campbell</cp:lastModifiedBy>
  <cp:revision>2</cp:revision>
  <dcterms:created xsi:type="dcterms:W3CDTF">2020-10-07T07:30:14Z</dcterms:created>
  <dcterms:modified xsi:type="dcterms:W3CDTF">2020-10-08T13:46:16Z</dcterms:modified>
</cp:coreProperties>
</file>