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799">
          <p15:clr>
            <a:srgbClr val="A4A3A4"/>
          </p15:clr>
        </p15:guide>
        <p15:guide id="3" pos="3840">
          <p15:clr>
            <a:srgbClr val="A4A3A4"/>
          </p15:clr>
        </p15:guide>
        <p15:guide id="4" pos="7408">
          <p15:clr>
            <a:srgbClr val="A4A3A4"/>
          </p15:clr>
        </p15:guide>
        <p15:guide id="5" pos="30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799" orient="horz"/>
        <p:guide pos="3840"/>
        <p:guide pos="7408"/>
        <p:guide pos="30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1dfefb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1dfefb614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131dfefb614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1fcd56d8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1fcd56d8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131fcd56d8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1fcd56d85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1fcd56d85_0_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131fcd56d85_0_9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1fcd56d85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1fcd56d85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31fcd56d85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1fcd56d85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31fcd56d85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131fcd56d85_0_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1fcd56d85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1fcd56d85_0_1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31fcd56d85_0_1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oncrete" showMasterSp="0">
  <p:cSld name="Title Slide - Concrete">
    <p:bg>
      <p:bgPr>
        <a:solidFill>
          <a:schemeClr val="accent4"/>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accent1"/>
              </a:buClr>
              <a:buSzPts val="4400"/>
              <a:buFont typeface="Calibri"/>
              <a:buNone/>
              <a:defRPr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accent6"/>
              </a:buClr>
              <a:buSzPts val="2200"/>
              <a:buNone/>
              <a:defRPr b="1" sz="2200">
                <a:solidFill>
                  <a:schemeClr val="accent6"/>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19" name="Google Shape;19;p2"/>
          <p:cNvPicPr preferRelativeResize="0"/>
          <p:nvPr/>
        </p:nvPicPr>
        <p:blipFill rotWithShape="1">
          <a:blip r:embed="rId2">
            <a:alphaModFix/>
          </a:blip>
          <a:srcRect b="0" l="0" r="0" t="0"/>
          <a:stretch/>
        </p:blipFill>
        <p:spPr>
          <a:xfrm>
            <a:off x="7392144" y="462275"/>
            <a:ext cx="4270454" cy="1865466"/>
          </a:xfrm>
          <a:prstGeom prst="rect">
            <a:avLst/>
          </a:prstGeom>
          <a:noFill/>
          <a:ln>
            <a:noFill/>
          </a:ln>
        </p:spPr>
      </p:pic>
      <p:sp>
        <p:nvSpPr>
          <p:cNvPr id="20" name="Google Shape;20;p2"/>
          <p:cNvSpPr txBox="1"/>
          <p:nvPr/>
        </p:nvSpPr>
        <p:spPr>
          <a:xfrm>
            <a:off x="3359696" y="6084004"/>
            <a:ext cx="7776864"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AU" sz="1200" u="none" cap="none" strike="noStrike">
                <a:solidFill>
                  <a:schemeClr val="accent6"/>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sz="1200">
              <a:solidFill>
                <a:schemeClr val="accent6"/>
              </a:solidFill>
              <a:latin typeface="Calibri"/>
              <a:ea typeface="Calibri"/>
              <a:cs typeface="Calibri"/>
              <a:sym typeface="Calibri"/>
            </a:endParaRPr>
          </a:p>
        </p:txBody>
      </p:sp>
      <p:pic>
        <p:nvPicPr>
          <p:cNvPr id="21" name="Google Shape;21;p2"/>
          <p:cNvPicPr preferRelativeResize="0"/>
          <p:nvPr/>
        </p:nvPicPr>
        <p:blipFill rotWithShape="1">
          <a:blip r:embed="rId3">
            <a:alphaModFix/>
          </a:blip>
          <a:srcRect b="0" l="0" r="0" t="0"/>
          <a:stretch/>
        </p:blipFill>
        <p:spPr>
          <a:xfrm>
            <a:off x="478261" y="5510627"/>
            <a:ext cx="2452641" cy="9427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1"/>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ernate" showMasterSp="0">
  <p:cSld name="Title only - alternate">
    <p:spTree>
      <p:nvGrpSpPr>
        <p:cNvPr id="69" name="Shape 69"/>
        <p:cNvGrpSpPr/>
        <p:nvPr/>
      </p:nvGrpSpPr>
      <p:grpSpPr>
        <a:xfrm>
          <a:off x="0" y="0"/>
          <a:ext cx="0" cy="0"/>
          <a:chOff x="0" y="0"/>
          <a:chExt cx="0" cy="0"/>
        </a:xfrm>
      </p:grpSpPr>
      <p:sp>
        <p:nvSpPr>
          <p:cNvPr id="70" name="Google Shape;70;p12"/>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 name="Google Shape;71;p12"/>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sp>
        <p:nvSpPr>
          <p:cNvPr id="73" name="Google Shape;73;p12"/>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accent1"/>
              </a:buClr>
              <a:buSzPts val="3600"/>
              <a:buFont typeface="Calibri"/>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4" name="Google Shape;74;p12"/>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lternate" showMasterSp="0">
  <p:cSld name="Blank - alternate">
    <p:spTree>
      <p:nvGrpSpPr>
        <p:cNvPr id="75" name="Shape 75"/>
        <p:cNvGrpSpPr/>
        <p:nvPr/>
      </p:nvGrpSpPr>
      <p:grpSpPr>
        <a:xfrm>
          <a:off x="0" y="0"/>
          <a:ext cx="0" cy="0"/>
          <a:chOff x="0" y="0"/>
          <a:chExt cx="0" cy="0"/>
        </a:xfrm>
      </p:grpSpPr>
      <p:sp>
        <p:nvSpPr>
          <p:cNvPr id="76" name="Google Shape;76;p13"/>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7" name="Google Shape;77;p13"/>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pic>
        <p:nvPicPr>
          <p:cNvPr id="79" name="Google Shape;79;p13"/>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Layout">
  <p:cSld name="Statement Layout">
    <p:spTree>
      <p:nvGrpSpPr>
        <p:cNvPr id="80" name="Shape 80"/>
        <p:cNvGrpSpPr/>
        <p:nvPr/>
      </p:nvGrpSpPr>
      <p:grpSpPr>
        <a:xfrm>
          <a:off x="0" y="0"/>
          <a:ext cx="0" cy="0"/>
          <a:chOff x="0" y="0"/>
          <a:chExt cx="0" cy="0"/>
        </a:xfrm>
      </p:grpSpPr>
      <p:sp>
        <p:nvSpPr>
          <p:cNvPr id="81" name="Google Shape;81;p14"/>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4"/>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 type="body"/>
          </p:nvPr>
        </p:nvSpPr>
        <p:spPr>
          <a:xfrm>
            <a:off x="480000" y="1556792"/>
            <a:ext cx="11280000" cy="468052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600"/>
              </a:spcBef>
              <a:spcAft>
                <a:spcPts val="0"/>
              </a:spcAft>
              <a:buClr>
                <a:schemeClr val="accent3"/>
              </a:buClr>
              <a:buSzPts val="4000"/>
              <a:buFont typeface="Calibri"/>
              <a:buNone/>
              <a:defRPr b="1" sz="4000">
                <a:solidFill>
                  <a:schemeClr val="accent3"/>
                </a:solidFill>
              </a:defRPr>
            </a:lvl1pPr>
            <a:lvl2pPr indent="-228600" lvl="1" marL="914400" algn="l">
              <a:lnSpc>
                <a:spcPct val="85000"/>
              </a:lnSpc>
              <a:spcBef>
                <a:spcPts val="600"/>
              </a:spcBef>
              <a:spcAft>
                <a:spcPts val="0"/>
              </a:spcAft>
              <a:buClr>
                <a:schemeClr val="accent2"/>
              </a:buClr>
              <a:buSzPts val="4000"/>
              <a:buNone/>
              <a:defRPr b="1" sz="4000">
                <a:solidFill>
                  <a:schemeClr val="accent2"/>
                </a:solidFill>
              </a:defRPr>
            </a:lvl2pPr>
            <a:lvl3pPr indent="-228600" lvl="2" marL="1371600" algn="l">
              <a:lnSpc>
                <a:spcPct val="90000"/>
              </a:lnSpc>
              <a:spcBef>
                <a:spcPts val="2200"/>
              </a:spcBef>
              <a:spcAft>
                <a:spcPts val="0"/>
              </a:spcAft>
              <a:buClr>
                <a:srgbClr val="00313C"/>
              </a:buClr>
              <a:buSzPts val="2000"/>
              <a:buNone/>
              <a:defRPr b="1">
                <a:solidFill>
                  <a:srgbClr val="00313C"/>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4" name="Google Shape;84;p14"/>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Flamingo">
  <p:cSld name="Section Header - Flamingo">
    <p:bg>
      <p:bgPr>
        <a:solidFill>
          <a:schemeClr val="accent1"/>
        </a:solidFill>
      </p:bgPr>
    </p:bg>
    <p:spTree>
      <p:nvGrpSpPr>
        <p:cNvPr id="85" name="Shape 85"/>
        <p:cNvGrpSpPr/>
        <p:nvPr/>
      </p:nvGrpSpPr>
      <p:grpSpPr>
        <a:xfrm>
          <a:off x="0" y="0"/>
          <a:ext cx="0" cy="0"/>
          <a:chOff x="0" y="0"/>
          <a:chExt cx="0" cy="0"/>
        </a:xfrm>
      </p:grpSpPr>
      <p:sp>
        <p:nvSpPr>
          <p:cNvPr id="86" name="Google Shape;86;p15"/>
          <p:cNvSpPr txBox="1"/>
          <p:nvPr>
            <p:ph idx="1" type="body"/>
          </p:nvPr>
        </p:nvSpPr>
        <p:spPr>
          <a:xfrm>
            <a:off x="480001" y="1628800"/>
            <a:ext cx="9969500" cy="420685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Clr>
                <a:schemeClr val="accent6"/>
              </a:buClr>
              <a:buSzPts val="4400"/>
              <a:buFont typeface="Calibri"/>
              <a:buNone/>
              <a:defRPr b="1" sz="4400">
                <a:solidFill>
                  <a:schemeClr val="accent6"/>
                </a:solidFill>
              </a:defRPr>
            </a:lvl1pPr>
            <a:lvl2pPr indent="-228600" lvl="1" marL="914400" algn="l">
              <a:lnSpc>
                <a:spcPct val="75000"/>
              </a:lnSpc>
              <a:spcBef>
                <a:spcPts val="600"/>
              </a:spcBef>
              <a:spcAft>
                <a:spcPts val="0"/>
              </a:spcAft>
              <a:buClr>
                <a:schemeClr val="lt1"/>
              </a:buClr>
              <a:buSzPts val="4400"/>
              <a:buNone/>
              <a:defRPr b="1" sz="4400">
                <a:solidFill>
                  <a:schemeClr val="lt1"/>
                </a:solidFill>
              </a:defRPr>
            </a:lvl2pPr>
            <a:lvl3pPr indent="-228600" lvl="2" marL="1371600" algn="l">
              <a:lnSpc>
                <a:spcPct val="90000"/>
              </a:lnSpc>
              <a:spcBef>
                <a:spcPts val="850"/>
              </a:spcBef>
              <a:spcAft>
                <a:spcPts val="0"/>
              </a:spcAft>
              <a:buClr>
                <a:srgbClr val="FFFFFF"/>
              </a:buClr>
              <a:buSzPts val="2200"/>
              <a:buNone/>
              <a:defRPr b="1" sz="2200">
                <a:solidFill>
                  <a:srgbClr val="FFFFFF"/>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5"/>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Option 1">
  <p:cSld name="Thank You Option 1">
    <p:bg>
      <p:bgPr>
        <a:solidFill>
          <a:schemeClr val="accent4"/>
        </a:solidFill>
      </p:bgPr>
    </p:bg>
    <p:spTree>
      <p:nvGrpSpPr>
        <p:cNvPr id="89" name="Shape 89"/>
        <p:cNvGrpSpPr/>
        <p:nvPr/>
      </p:nvGrpSpPr>
      <p:grpSpPr>
        <a:xfrm>
          <a:off x="0" y="0"/>
          <a:ext cx="0" cy="0"/>
          <a:chOff x="0" y="0"/>
          <a:chExt cx="0" cy="0"/>
        </a:xfrm>
      </p:grpSpPr>
      <p:pic>
        <p:nvPicPr>
          <p:cNvPr id="90" name="Google Shape;90;p16"/>
          <p:cNvPicPr preferRelativeResize="0"/>
          <p:nvPr/>
        </p:nvPicPr>
        <p:blipFill rotWithShape="1">
          <a:blip r:embed="rId2">
            <a:alphaModFix/>
          </a:blip>
          <a:srcRect b="7370" l="0" r="11012" t="2971"/>
          <a:stretch/>
        </p:blipFill>
        <p:spPr>
          <a:xfrm>
            <a:off x="5909927" y="1114514"/>
            <a:ext cx="6281330" cy="5753425"/>
          </a:xfrm>
          <a:prstGeom prst="rect">
            <a:avLst/>
          </a:prstGeom>
          <a:noFill/>
          <a:ln>
            <a:noFill/>
          </a:ln>
        </p:spPr>
      </p:pic>
      <p:sp>
        <p:nvSpPr>
          <p:cNvPr id="91" name="Google Shape;91;p16"/>
          <p:cNvSpPr txBox="1"/>
          <p:nvPr>
            <p:ph idx="1" type="subTitle"/>
          </p:nvPr>
        </p:nvSpPr>
        <p:spPr>
          <a:xfrm>
            <a:off x="478366" y="3392996"/>
            <a:ext cx="8161917" cy="1539200"/>
          </a:xfrm>
          <a:prstGeom prst="rect">
            <a:avLst/>
          </a:prstGeom>
          <a:noFill/>
          <a:ln>
            <a:noFill/>
          </a:ln>
        </p:spPr>
        <p:txBody>
          <a:bodyPr anchorCtr="0" anchor="t" bIns="0" lIns="0" spcFirstLastPara="1" rIns="0" wrap="square" tIns="0">
            <a:noAutofit/>
          </a:bodyPr>
          <a:lstStyle>
            <a:lvl1pPr lvl="0" algn="l">
              <a:lnSpc>
                <a:spcPct val="90000"/>
              </a:lnSpc>
              <a:spcBef>
                <a:spcPts val="3000"/>
              </a:spcBef>
              <a:spcAft>
                <a:spcPts val="0"/>
              </a:spcAft>
              <a:buClr>
                <a:schemeClr val="accent6"/>
              </a:buClr>
              <a:buSzPts val="1600"/>
              <a:buNone/>
              <a:defRPr b="1" sz="1600">
                <a:solidFill>
                  <a:schemeClr val="accent6"/>
                </a:solidFill>
              </a:defRPr>
            </a:lvl1pPr>
            <a:lvl2pPr lvl="1" algn="l">
              <a:lnSpc>
                <a:spcPct val="90000"/>
              </a:lnSpc>
              <a:spcBef>
                <a:spcPts val="0"/>
              </a:spcBef>
              <a:spcAft>
                <a:spcPts val="0"/>
              </a:spcAft>
              <a:buClr>
                <a:schemeClr val="accent6"/>
              </a:buClr>
              <a:buSzPts val="1600"/>
              <a:buNone/>
              <a:defRPr sz="1600">
                <a:solidFill>
                  <a:schemeClr val="accent6"/>
                </a:solidFill>
              </a:defRPr>
            </a:lvl2pPr>
            <a:lvl3pPr lvl="2" algn="l">
              <a:lnSpc>
                <a:spcPct val="90000"/>
              </a:lnSpc>
              <a:spcBef>
                <a:spcPts val="563"/>
              </a:spcBef>
              <a:spcAft>
                <a:spcPts val="0"/>
              </a:spcAft>
              <a:buClr>
                <a:schemeClr val="accent6"/>
              </a:buClr>
              <a:buSzPts val="1600"/>
              <a:buNone/>
              <a:defRPr sz="1600">
                <a:solidFill>
                  <a:schemeClr val="accent6"/>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2" name="Google Shape;92;p16"/>
          <p:cNvSpPr txBox="1"/>
          <p:nvPr>
            <p:ph type="title"/>
          </p:nvPr>
        </p:nvSpPr>
        <p:spPr>
          <a:xfrm>
            <a:off x="478368" y="2420889"/>
            <a:ext cx="11281832" cy="852487"/>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accent1"/>
              </a:buClr>
              <a:buSzPts val="5000"/>
              <a:buFont typeface="Calibri"/>
              <a:buNone/>
              <a:defRPr sz="5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6"/>
          <p:cNvSpPr txBox="1"/>
          <p:nvPr/>
        </p:nvSpPr>
        <p:spPr>
          <a:xfrm>
            <a:off x="2783632" y="6095313"/>
            <a:ext cx="8256917"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AU" sz="1200" u="none" strike="noStrike">
                <a:solidFill>
                  <a:schemeClr val="dk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sz="1200">
              <a:solidFill>
                <a:schemeClr val="dk1"/>
              </a:solidFill>
              <a:latin typeface="Calibri"/>
              <a:ea typeface="Calibri"/>
              <a:cs typeface="Calibri"/>
              <a:sym typeface="Calibri"/>
            </a:endParaRPr>
          </a:p>
        </p:txBody>
      </p:sp>
      <p:pic>
        <p:nvPicPr>
          <p:cNvPr id="94" name="Google Shape;94;p16"/>
          <p:cNvPicPr preferRelativeResize="0"/>
          <p:nvPr/>
        </p:nvPicPr>
        <p:blipFill rotWithShape="1">
          <a:blip r:embed="rId3">
            <a:alphaModFix/>
          </a:blip>
          <a:srcRect b="0" l="0" r="0" t="0"/>
          <a:stretch/>
        </p:blipFill>
        <p:spPr>
          <a:xfrm>
            <a:off x="476003" y="5733256"/>
            <a:ext cx="1903374" cy="73138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alternate 1" showMasterSp="0" type="tx">
  <p:cSld name="TITLE_AND_BODY">
    <p:spTree>
      <p:nvGrpSpPr>
        <p:cNvPr id="95" name="Shape 95"/>
        <p:cNvGrpSpPr/>
        <p:nvPr/>
      </p:nvGrpSpPr>
      <p:grpSpPr>
        <a:xfrm>
          <a:off x="0" y="0"/>
          <a:ext cx="0" cy="0"/>
          <a:chOff x="0" y="0"/>
          <a:chExt cx="0" cy="0"/>
        </a:xfrm>
      </p:grpSpPr>
      <p:sp>
        <p:nvSpPr>
          <p:cNvPr id="96" name="Google Shape;96;p17"/>
          <p:cNvSpPr/>
          <p:nvPr/>
        </p:nvSpPr>
        <p:spPr>
          <a:xfrm>
            <a:off x="-16384" y="-4172"/>
            <a:ext cx="12228000" cy="1116000"/>
          </a:xfrm>
          <a:prstGeom prst="rect">
            <a:avLst/>
          </a:prstGeom>
          <a:solidFill>
            <a:schemeClr val="accent4"/>
          </a:solidFill>
          <a:ln>
            <a:noFill/>
          </a:ln>
        </p:spPr>
        <p:txBody>
          <a:bodyPr anchorCtr="0" anchor="ctr" bIns="60925" lIns="60925" spcFirstLastPara="1" rIns="60925" wrap="square" tIns="60925">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97" name="Google Shape;97;p17"/>
          <p:cNvSpPr txBox="1"/>
          <p:nvPr>
            <p:ph idx="1" type="body"/>
          </p:nvPr>
        </p:nvSpPr>
        <p:spPr>
          <a:xfrm>
            <a:off x="478367" y="1412775"/>
            <a:ext cx="11282100" cy="480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800"/>
              </a:spcBef>
              <a:spcAft>
                <a:spcPts val="0"/>
              </a:spcAft>
              <a:buClr>
                <a:srgbClr val="000000"/>
              </a:buClr>
              <a:buSzPts val="2400"/>
              <a:buChar char="•"/>
              <a:defRPr/>
            </a:lvl1pPr>
            <a:lvl2pPr indent="-381000" lvl="1" marL="914400" rtl="0" algn="l">
              <a:lnSpc>
                <a:spcPct val="90000"/>
              </a:lnSpc>
              <a:spcBef>
                <a:spcPts val="800"/>
              </a:spcBef>
              <a:spcAft>
                <a:spcPts val="0"/>
              </a:spcAft>
              <a:buClr>
                <a:srgbClr val="000000"/>
              </a:buClr>
              <a:buSzPts val="2400"/>
              <a:buChar char="•"/>
              <a:defRPr/>
            </a:lvl2pPr>
            <a:lvl3pPr indent="-381000" lvl="2" marL="1371600" rtl="0" algn="l">
              <a:lnSpc>
                <a:spcPct val="90000"/>
              </a:lnSpc>
              <a:spcBef>
                <a:spcPts val="800"/>
              </a:spcBef>
              <a:spcAft>
                <a:spcPts val="0"/>
              </a:spcAft>
              <a:buClr>
                <a:srgbClr val="000000"/>
              </a:buClr>
              <a:buSzPts val="2400"/>
              <a:buChar char="–"/>
              <a:defRPr/>
            </a:lvl3pPr>
            <a:lvl4pPr indent="-381000" lvl="3" marL="1828800" rtl="0" algn="l">
              <a:lnSpc>
                <a:spcPct val="90000"/>
              </a:lnSpc>
              <a:spcBef>
                <a:spcPts val="800"/>
              </a:spcBef>
              <a:spcAft>
                <a:spcPts val="0"/>
              </a:spcAft>
              <a:buClr>
                <a:srgbClr val="000000"/>
              </a:buClr>
              <a:buSzPts val="2400"/>
              <a:buChar char="–"/>
              <a:defRPr/>
            </a:lvl4pPr>
            <a:lvl5pPr indent="-381000" lvl="4" marL="2286000" rtl="0" algn="l">
              <a:lnSpc>
                <a:spcPct val="90000"/>
              </a:lnSpc>
              <a:spcBef>
                <a:spcPts val="800"/>
              </a:spcBef>
              <a:spcAft>
                <a:spcPts val="0"/>
              </a:spcAft>
              <a:buClr>
                <a:srgbClr val="000000"/>
              </a:buClr>
              <a:buSzPts val="2400"/>
              <a:buChar char="•"/>
              <a:defRPr/>
            </a:lvl5pPr>
            <a:lvl6pPr indent="-381000" lvl="5" marL="2743200" rtl="0" algn="l">
              <a:lnSpc>
                <a:spcPct val="90000"/>
              </a:lnSpc>
              <a:spcBef>
                <a:spcPts val="800"/>
              </a:spcBef>
              <a:spcAft>
                <a:spcPts val="0"/>
              </a:spcAft>
              <a:buClr>
                <a:srgbClr val="000000"/>
              </a:buClr>
              <a:buSzPts val="2400"/>
              <a:buChar char="•"/>
              <a:defRPr/>
            </a:lvl6pPr>
            <a:lvl7pPr indent="-381000" lvl="6" marL="3200400" rtl="0" algn="l">
              <a:lnSpc>
                <a:spcPct val="90000"/>
              </a:lnSpc>
              <a:spcBef>
                <a:spcPts val="800"/>
              </a:spcBef>
              <a:spcAft>
                <a:spcPts val="0"/>
              </a:spcAft>
              <a:buClr>
                <a:srgbClr val="000000"/>
              </a:buClr>
              <a:buSzPts val="2400"/>
              <a:buChar char="•"/>
              <a:defRPr/>
            </a:lvl7pPr>
            <a:lvl8pPr indent="-381000" lvl="7" marL="3657600" rtl="0" algn="l">
              <a:lnSpc>
                <a:spcPct val="90000"/>
              </a:lnSpc>
              <a:spcBef>
                <a:spcPts val="800"/>
              </a:spcBef>
              <a:spcAft>
                <a:spcPts val="0"/>
              </a:spcAft>
              <a:buClr>
                <a:srgbClr val="000000"/>
              </a:buClr>
              <a:buSzPts val="2400"/>
              <a:buChar char="•"/>
              <a:defRPr/>
            </a:lvl8pPr>
            <a:lvl9pPr indent="-381000" lvl="8" marL="4114800" rtl="0" algn="l">
              <a:lnSpc>
                <a:spcPct val="90000"/>
              </a:lnSpc>
              <a:spcBef>
                <a:spcPts val="800"/>
              </a:spcBef>
              <a:spcAft>
                <a:spcPts val="0"/>
              </a:spcAft>
              <a:buClr>
                <a:srgbClr val="000000"/>
              </a:buClr>
              <a:buSzPts val="2400"/>
              <a:buChar char="•"/>
              <a:defRPr/>
            </a:lvl9pPr>
          </a:lstStyle>
          <a:p/>
        </p:txBody>
      </p:sp>
      <p:sp>
        <p:nvSpPr>
          <p:cNvPr id="98" name="Google Shape;98;p17"/>
          <p:cNvSpPr txBox="1"/>
          <p:nvPr>
            <p:ph idx="12" type="sldNum"/>
          </p:nvPr>
        </p:nvSpPr>
        <p:spPr>
          <a:xfrm>
            <a:off x="11602575" y="6495057"/>
            <a:ext cx="171600" cy="139500"/>
          </a:xfrm>
          <a:prstGeom prst="rect">
            <a:avLst/>
          </a:prstGeom>
          <a:noFill/>
          <a:ln>
            <a:noFill/>
          </a:ln>
        </p:spPr>
        <p:txBody>
          <a:bodyPr anchorCtr="0" anchor="ctr" bIns="0" lIns="0" spcFirstLastPara="1" rIns="0" wrap="square" tIns="0">
            <a:noAutofit/>
          </a:bodyPr>
          <a:lstStyle>
            <a:lvl1pPr indent="0" lvl="0" marL="0" rtl="0" algn="r">
              <a:lnSpc>
                <a:spcPct val="100000"/>
              </a:lnSpc>
              <a:spcBef>
                <a:spcPts val="0"/>
              </a:spcBef>
              <a:spcAft>
                <a:spcPts val="0"/>
              </a:spcAft>
              <a:buClr>
                <a:schemeClr val="accent6"/>
              </a:buClr>
              <a:buSzPts val="1200"/>
              <a:buFont typeface="Calibri"/>
              <a:buNone/>
              <a:defRPr sz="1200">
                <a:solidFill>
                  <a:schemeClr val="accent6"/>
                </a:solidFill>
              </a:defRPr>
            </a:lvl1pPr>
            <a:lvl2pPr indent="0" lvl="1" marL="0" rtl="0" algn="r">
              <a:lnSpc>
                <a:spcPct val="100000"/>
              </a:lnSpc>
              <a:spcBef>
                <a:spcPts val="0"/>
              </a:spcBef>
              <a:spcAft>
                <a:spcPts val="0"/>
              </a:spcAft>
              <a:buClr>
                <a:schemeClr val="accent6"/>
              </a:buClr>
              <a:buSzPts val="1200"/>
              <a:buFont typeface="Calibri"/>
              <a:buNone/>
              <a:defRPr sz="1200">
                <a:solidFill>
                  <a:schemeClr val="accent6"/>
                </a:solidFill>
              </a:defRPr>
            </a:lvl2pPr>
            <a:lvl3pPr indent="0" lvl="2" marL="0" rtl="0" algn="r">
              <a:lnSpc>
                <a:spcPct val="100000"/>
              </a:lnSpc>
              <a:spcBef>
                <a:spcPts val="0"/>
              </a:spcBef>
              <a:spcAft>
                <a:spcPts val="0"/>
              </a:spcAft>
              <a:buClr>
                <a:schemeClr val="accent6"/>
              </a:buClr>
              <a:buSzPts val="1200"/>
              <a:buFont typeface="Calibri"/>
              <a:buNone/>
              <a:defRPr sz="1200">
                <a:solidFill>
                  <a:schemeClr val="accent6"/>
                </a:solidFill>
              </a:defRPr>
            </a:lvl3pPr>
            <a:lvl4pPr indent="0" lvl="3" marL="0" rtl="0" algn="r">
              <a:lnSpc>
                <a:spcPct val="100000"/>
              </a:lnSpc>
              <a:spcBef>
                <a:spcPts val="0"/>
              </a:spcBef>
              <a:spcAft>
                <a:spcPts val="0"/>
              </a:spcAft>
              <a:buClr>
                <a:schemeClr val="accent6"/>
              </a:buClr>
              <a:buSzPts val="1200"/>
              <a:buFont typeface="Calibri"/>
              <a:buNone/>
              <a:defRPr sz="1200">
                <a:solidFill>
                  <a:schemeClr val="accent6"/>
                </a:solidFill>
              </a:defRPr>
            </a:lvl4pPr>
            <a:lvl5pPr indent="0" lvl="4" marL="0" rtl="0" algn="r">
              <a:lnSpc>
                <a:spcPct val="100000"/>
              </a:lnSpc>
              <a:spcBef>
                <a:spcPts val="0"/>
              </a:spcBef>
              <a:spcAft>
                <a:spcPts val="0"/>
              </a:spcAft>
              <a:buClr>
                <a:schemeClr val="accent6"/>
              </a:buClr>
              <a:buSzPts val="1200"/>
              <a:buFont typeface="Calibri"/>
              <a:buNone/>
              <a:defRPr sz="1200">
                <a:solidFill>
                  <a:schemeClr val="accent6"/>
                </a:solidFill>
              </a:defRPr>
            </a:lvl5pPr>
            <a:lvl6pPr indent="0" lvl="5" marL="0" rtl="0" algn="r">
              <a:lnSpc>
                <a:spcPct val="100000"/>
              </a:lnSpc>
              <a:spcBef>
                <a:spcPts val="0"/>
              </a:spcBef>
              <a:spcAft>
                <a:spcPts val="0"/>
              </a:spcAft>
              <a:buClr>
                <a:schemeClr val="accent6"/>
              </a:buClr>
              <a:buSzPts val="1200"/>
              <a:buFont typeface="Calibri"/>
              <a:buNone/>
              <a:defRPr sz="1200">
                <a:solidFill>
                  <a:schemeClr val="accent6"/>
                </a:solidFill>
              </a:defRPr>
            </a:lvl6pPr>
            <a:lvl7pPr indent="0" lvl="6" marL="0" rtl="0" algn="r">
              <a:lnSpc>
                <a:spcPct val="100000"/>
              </a:lnSpc>
              <a:spcBef>
                <a:spcPts val="0"/>
              </a:spcBef>
              <a:spcAft>
                <a:spcPts val="0"/>
              </a:spcAft>
              <a:buClr>
                <a:schemeClr val="accent6"/>
              </a:buClr>
              <a:buSzPts val="1200"/>
              <a:buFont typeface="Calibri"/>
              <a:buNone/>
              <a:defRPr sz="1200">
                <a:solidFill>
                  <a:schemeClr val="accent6"/>
                </a:solidFill>
              </a:defRPr>
            </a:lvl7pPr>
            <a:lvl8pPr indent="0" lvl="7" marL="0" rtl="0" algn="r">
              <a:lnSpc>
                <a:spcPct val="100000"/>
              </a:lnSpc>
              <a:spcBef>
                <a:spcPts val="0"/>
              </a:spcBef>
              <a:spcAft>
                <a:spcPts val="0"/>
              </a:spcAft>
              <a:buClr>
                <a:schemeClr val="accent6"/>
              </a:buClr>
              <a:buSzPts val="1200"/>
              <a:buFont typeface="Calibri"/>
              <a:buNone/>
              <a:defRPr sz="1200">
                <a:solidFill>
                  <a:schemeClr val="accent6"/>
                </a:solidFill>
              </a:defRPr>
            </a:lvl8pPr>
            <a:lvl9pPr indent="0" lvl="8" marL="0" rtl="0" algn="r">
              <a:lnSpc>
                <a:spcPct val="100000"/>
              </a:lnSpc>
              <a:spcBef>
                <a:spcPts val="0"/>
              </a:spcBef>
              <a:spcAft>
                <a:spcPts val="0"/>
              </a:spcAft>
              <a:buClr>
                <a:schemeClr val="accent6"/>
              </a:buClr>
              <a:buSzPts val="1200"/>
              <a:buFont typeface="Calibri"/>
              <a:buNone/>
              <a:defRPr sz="1200">
                <a:solidFill>
                  <a:schemeClr val="accent6"/>
                </a:solidFill>
              </a:defRPr>
            </a:lvl9pPr>
          </a:lstStyle>
          <a:p>
            <a:pPr indent="0" lvl="0" marL="0" rtl="0" algn="r">
              <a:spcBef>
                <a:spcPts val="0"/>
              </a:spcBef>
              <a:spcAft>
                <a:spcPts val="0"/>
              </a:spcAft>
              <a:buNone/>
            </a:pPr>
            <a:fld id="{00000000-1234-1234-1234-123412341234}" type="slidenum">
              <a:rPr lang="en-AU"/>
              <a:t>‹#›</a:t>
            </a:fld>
            <a:endParaRPr sz="900"/>
          </a:p>
        </p:txBody>
      </p:sp>
      <p:sp>
        <p:nvSpPr>
          <p:cNvPr id="99" name="Google Shape;99;p17"/>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accent1"/>
              </a:buClr>
              <a:buSzPts val="4800"/>
              <a:buFont typeface="Calibri"/>
              <a:buNone/>
              <a:defRPr>
                <a:solidFill>
                  <a:schemeClr val="accent1"/>
                </a:solidFill>
              </a:defRPr>
            </a:lvl1pPr>
            <a:lvl2pPr lvl="1" rtl="0" algn="l">
              <a:lnSpc>
                <a:spcPct val="100000"/>
              </a:lnSpc>
              <a:spcBef>
                <a:spcPts val="0"/>
              </a:spcBef>
              <a:spcAft>
                <a:spcPts val="0"/>
              </a:spcAft>
              <a:buClr>
                <a:srgbClr val="FFFFFF"/>
              </a:buClr>
              <a:buSzPts val="2400"/>
              <a:buNone/>
              <a:defRPr/>
            </a:lvl2pPr>
            <a:lvl3pPr lvl="2" rtl="0" algn="l">
              <a:lnSpc>
                <a:spcPct val="100000"/>
              </a:lnSpc>
              <a:spcBef>
                <a:spcPts val="0"/>
              </a:spcBef>
              <a:spcAft>
                <a:spcPts val="0"/>
              </a:spcAft>
              <a:buClr>
                <a:srgbClr val="FFFFFF"/>
              </a:buClr>
              <a:buSzPts val="2400"/>
              <a:buNone/>
              <a:defRPr/>
            </a:lvl3pPr>
            <a:lvl4pPr lvl="3" rtl="0" algn="l">
              <a:lnSpc>
                <a:spcPct val="100000"/>
              </a:lnSpc>
              <a:spcBef>
                <a:spcPts val="0"/>
              </a:spcBef>
              <a:spcAft>
                <a:spcPts val="0"/>
              </a:spcAft>
              <a:buClr>
                <a:srgbClr val="FFFFFF"/>
              </a:buClr>
              <a:buSzPts val="2400"/>
              <a:buNone/>
              <a:defRPr/>
            </a:lvl4pPr>
            <a:lvl5pPr lvl="4" rtl="0" algn="l">
              <a:lnSpc>
                <a:spcPct val="100000"/>
              </a:lnSpc>
              <a:spcBef>
                <a:spcPts val="0"/>
              </a:spcBef>
              <a:spcAft>
                <a:spcPts val="0"/>
              </a:spcAft>
              <a:buClr>
                <a:srgbClr val="FFFFFF"/>
              </a:buClr>
              <a:buSzPts val="2400"/>
              <a:buNone/>
              <a:defRPr/>
            </a:lvl5pPr>
            <a:lvl6pPr lvl="5" rtl="0" algn="l">
              <a:lnSpc>
                <a:spcPct val="100000"/>
              </a:lnSpc>
              <a:spcBef>
                <a:spcPts val="0"/>
              </a:spcBef>
              <a:spcAft>
                <a:spcPts val="0"/>
              </a:spcAft>
              <a:buClr>
                <a:srgbClr val="FFFFFF"/>
              </a:buClr>
              <a:buSzPts val="2400"/>
              <a:buNone/>
              <a:defRPr/>
            </a:lvl6pPr>
            <a:lvl7pPr lvl="6" rtl="0" algn="l">
              <a:lnSpc>
                <a:spcPct val="100000"/>
              </a:lnSpc>
              <a:spcBef>
                <a:spcPts val="0"/>
              </a:spcBef>
              <a:spcAft>
                <a:spcPts val="0"/>
              </a:spcAft>
              <a:buClr>
                <a:srgbClr val="FFFFFF"/>
              </a:buClr>
              <a:buSzPts val="2400"/>
              <a:buNone/>
              <a:defRPr/>
            </a:lvl7pPr>
            <a:lvl8pPr lvl="7" rtl="0" algn="l">
              <a:lnSpc>
                <a:spcPct val="100000"/>
              </a:lnSpc>
              <a:spcBef>
                <a:spcPts val="0"/>
              </a:spcBef>
              <a:spcAft>
                <a:spcPts val="0"/>
              </a:spcAft>
              <a:buClr>
                <a:srgbClr val="FFFFFF"/>
              </a:buClr>
              <a:buSzPts val="2400"/>
              <a:buNone/>
              <a:defRPr/>
            </a:lvl8pPr>
            <a:lvl9pPr lvl="8" rtl="0" algn="l">
              <a:lnSpc>
                <a:spcPct val="100000"/>
              </a:lnSpc>
              <a:spcBef>
                <a:spcPts val="0"/>
              </a:spcBef>
              <a:spcAft>
                <a:spcPts val="0"/>
              </a:spcAft>
              <a:buClr>
                <a:srgbClr val="FFFFFF"/>
              </a:buClr>
              <a:buSzPts val="2400"/>
              <a:buNone/>
              <a:defRPr/>
            </a:lvl9pPr>
          </a:lstStyle>
          <a:p/>
        </p:txBody>
      </p:sp>
      <p:pic>
        <p:nvPicPr>
          <p:cNvPr id="100" name="Google Shape;100;p17"/>
          <p:cNvPicPr preferRelativeResize="0"/>
          <p:nvPr/>
        </p:nvPicPr>
        <p:blipFill rotWithShape="1">
          <a:blip r:embed="rId2">
            <a:alphaModFix/>
          </a:blip>
          <a:srcRect b="0" l="0" r="0" t="0"/>
          <a:stretch/>
        </p:blipFill>
        <p:spPr>
          <a:xfrm>
            <a:off x="9151354" y="133275"/>
            <a:ext cx="2048727" cy="9000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18"/>
          <p:cNvSpPr txBox="1"/>
          <p:nvPr>
            <p:ph type="ctrTitle"/>
          </p:nvPr>
        </p:nvSpPr>
        <p:spPr>
          <a:xfrm>
            <a:off x="415611" y="992767"/>
            <a:ext cx="11360700" cy="2736900"/>
          </a:xfrm>
          <a:prstGeom prst="rect">
            <a:avLst/>
          </a:prstGeom>
        </p:spPr>
        <p:txBody>
          <a:bodyPr anchorCtr="0" anchor="b" bIns="0" lIns="0" spcFirstLastPara="1" rIns="0" wrap="square" tIns="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03" name="Google Shape;103;p18"/>
          <p:cNvSpPr txBox="1"/>
          <p:nvPr>
            <p:ph idx="1" type="subTitle"/>
          </p:nvPr>
        </p:nvSpPr>
        <p:spPr>
          <a:xfrm>
            <a:off x="415600" y="3778833"/>
            <a:ext cx="11360700" cy="1056900"/>
          </a:xfrm>
          <a:prstGeom prst="rect">
            <a:avLst/>
          </a:prstGeom>
        </p:spPr>
        <p:txBody>
          <a:bodyPr anchorCtr="0" anchor="t" bIns="0" lIns="0" spcFirstLastPara="1" rIns="0" wrap="square" tIns="0">
            <a:noAutofit/>
          </a:bodyPr>
          <a:lstStyle>
            <a:lvl1pPr lvl="0" rtl="0" algn="ctr">
              <a:lnSpc>
                <a:spcPct val="100000"/>
              </a:lnSpc>
              <a:spcBef>
                <a:spcPts val="600"/>
              </a:spcBef>
              <a:spcAft>
                <a:spcPts val="0"/>
              </a:spcAft>
              <a:buSzPts val="3700"/>
              <a:buNone/>
              <a:defRPr sz="3700"/>
            </a:lvl1pPr>
            <a:lvl2pPr lvl="1" rtl="0" algn="ctr">
              <a:lnSpc>
                <a:spcPct val="100000"/>
              </a:lnSpc>
              <a:spcBef>
                <a:spcPts val="600"/>
              </a:spcBef>
              <a:spcAft>
                <a:spcPts val="0"/>
              </a:spcAft>
              <a:buSzPts val="3700"/>
              <a:buNone/>
              <a:defRPr sz="3700"/>
            </a:lvl2pPr>
            <a:lvl3pPr lvl="2" rtl="0" algn="ctr">
              <a:lnSpc>
                <a:spcPct val="100000"/>
              </a:lnSpc>
              <a:spcBef>
                <a:spcPts val="600"/>
              </a:spcBef>
              <a:spcAft>
                <a:spcPts val="0"/>
              </a:spcAft>
              <a:buSzPts val="3700"/>
              <a:buNone/>
              <a:defRPr sz="3700"/>
            </a:lvl3pPr>
            <a:lvl4pPr lvl="3" rtl="0" algn="ctr">
              <a:lnSpc>
                <a:spcPct val="100000"/>
              </a:lnSpc>
              <a:spcBef>
                <a:spcPts val="600"/>
              </a:spcBef>
              <a:spcAft>
                <a:spcPts val="0"/>
              </a:spcAft>
              <a:buSzPts val="3700"/>
              <a:buNone/>
              <a:defRPr sz="3700"/>
            </a:lvl4pPr>
            <a:lvl5pPr lvl="4" rtl="0" algn="ctr">
              <a:lnSpc>
                <a:spcPct val="100000"/>
              </a:lnSpc>
              <a:spcBef>
                <a:spcPts val="600"/>
              </a:spcBef>
              <a:spcAft>
                <a:spcPts val="0"/>
              </a:spcAft>
              <a:buSzPts val="3700"/>
              <a:buNone/>
              <a:defRPr sz="3700"/>
            </a:lvl5pPr>
            <a:lvl6pPr lvl="5" rtl="0" algn="ctr">
              <a:lnSpc>
                <a:spcPct val="100000"/>
              </a:lnSpc>
              <a:spcBef>
                <a:spcPts val="400"/>
              </a:spcBef>
              <a:spcAft>
                <a:spcPts val="0"/>
              </a:spcAft>
              <a:buSzPts val="3700"/>
              <a:buNone/>
              <a:defRPr sz="3700"/>
            </a:lvl6pPr>
            <a:lvl7pPr lvl="6" rtl="0" algn="ctr">
              <a:lnSpc>
                <a:spcPct val="100000"/>
              </a:lnSpc>
              <a:spcBef>
                <a:spcPts val="400"/>
              </a:spcBef>
              <a:spcAft>
                <a:spcPts val="0"/>
              </a:spcAft>
              <a:buSzPts val="3700"/>
              <a:buNone/>
              <a:defRPr sz="3700"/>
            </a:lvl7pPr>
            <a:lvl8pPr lvl="7" rtl="0" algn="ctr">
              <a:lnSpc>
                <a:spcPct val="100000"/>
              </a:lnSpc>
              <a:spcBef>
                <a:spcPts val="400"/>
              </a:spcBef>
              <a:spcAft>
                <a:spcPts val="0"/>
              </a:spcAft>
              <a:buSzPts val="3700"/>
              <a:buNone/>
              <a:defRPr sz="3700"/>
            </a:lvl8pPr>
            <a:lvl9pPr lvl="8" rtl="0" algn="ctr">
              <a:lnSpc>
                <a:spcPct val="100000"/>
              </a:lnSpc>
              <a:spcBef>
                <a:spcPts val="400"/>
              </a:spcBef>
              <a:spcAft>
                <a:spcPts val="0"/>
              </a:spcAft>
              <a:buSzPts val="3700"/>
              <a:buNone/>
              <a:defRPr sz="3700"/>
            </a:lvl9pPr>
          </a:lstStyle>
          <a:p/>
        </p:txBody>
      </p:sp>
      <p:sp>
        <p:nvSpPr>
          <p:cNvPr id="104" name="Google Shape;104;p18"/>
          <p:cNvSpPr txBox="1"/>
          <p:nvPr>
            <p:ph idx="12" type="sldNum"/>
          </p:nvPr>
        </p:nvSpPr>
        <p:spPr>
          <a:xfrm>
            <a:off x="11296610" y="6217622"/>
            <a:ext cx="731700" cy="524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05" name="Shape 105"/>
        <p:cNvGrpSpPr/>
        <p:nvPr/>
      </p:nvGrpSpPr>
      <p:grpSpPr>
        <a:xfrm>
          <a:off x="0" y="0"/>
          <a:ext cx="0" cy="0"/>
          <a:chOff x="0" y="0"/>
          <a:chExt cx="0" cy="0"/>
        </a:xfrm>
      </p:grpSpPr>
      <p:sp>
        <p:nvSpPr>
          <p:cNvPr id="106" name="Google Shape;106;p19"/>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2pPr>
            <a:lvl3pPr lvl="2" marR="0" rtl="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3pPr>
            <a:lvl4pPr lvl="3" marR="0" rtl="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4pPr>
            <a:lvl5pPr lvl="4" marR="0" rtl="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5pPr>
            <a:lvl6pPr lvl="5" marR="0" rtl="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6pPr>
            <a:lvl7pPr lvl="6" marR="0" rtl="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7pPr>
            <a:lvl8pPr lvl="7" marR="0" rtl="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8pPr>
            <a:lvl9pPr lvl="8" marR="0" rtl="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9pPr>
          </a:lstStyle>
          <a:p/>
        </p:txBody>
      </p:sp>
      <p:sp>
        <p:nvSpPr>
          <p:cNvPr id="107" name="Google Shape;107;p19"/>
          <p:cNvSpPr txBox="1"/>
          <p:nvPr>
            <p:ph idx="1" type="body"/>
          </p:nvPr>
        </p:nvSpPr>
        <p:spPr>
          <a:xfrm>
            <a:off x="478367" y="1412775"/>
            <a:ext cx="11282100" cy="4809600"/>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1pPr>
            <a:lvl2pPr indent="-381000" lvl="1" marL="914400" marR="0" rtl="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81000" lvl="2" marL="1371600" marR="0" rtl="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3pPr>
            <a:lvl4pPr indent="-381000" lvl="3" marL="1828800" marR="0" rtl="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4pPr>
            <a:lvl5pPr indent="-381000" lvl="4" marL="2286000" marR="0" rtl="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5pPr>
            <a:lvl6pPr indent="-381000" lvl="5" marL="2743200" marR="0" rtl="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6pPr>
            <a:lvl7pPr indent="-381000" lvl="6" marL="3200400" marR="0" rtl="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7pPr>
            <a:lvl8pPr indent="-381000" lvl="7" marL="3657600" marR="0" rtl="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8pPr>
            <a:lvl9pPr indent="-381000" lvl="8" marL="4114800" marR="0" rtl="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9pPr>
          </a:lstStyle>
          <a:p/>
        </p:txBody>
      </p:sp>
      <p:sp>
        <p:nvSpPr>
          <p:cNvPr id="108" name="Google Shape;108;p19"/>
          <p:cNvSpPr txBox="1"/>
          <p:nvPr>
            <p:ph idx="12" type="sldNum"/>
          </p:nvPr>
        </p:nvSpPr>
        <p:spPr>
          <a:xfrm>
            <a:off x="11602575" y="6495057"/>
            <a:ext cx="171600" cy="1398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1pPr>
            <a:lvl2pPr indent="0" lvl="1" marL="0" marR="0" rtl="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2pPr>
            <a:lvl3pPr indent="0" lvl="2" marL="0" marR="0" rtl="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3pPr>
            <a:lvl4pPr indent="0" lvl="3" marL="0" marR="0" rtl="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4pPr>
            <a:lvl5pPr indent="0" lvl="4" marL="0" marR="0" rtl="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5pPr>
            <a:lvl6pPr indent="0" lvl="5" marL="0" marR="0" rtl="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6pPr>
            <a:lvl7pPr indent="0" lvl="6" marL="0" marR="0" rtl="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7pPr>
            <a:lvl8pPr indent="0" lvl="7" marL="0" marR="0" rtl="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8pPr>
            <a:lvl9pPr indent="0" lvl="8" marL="0" marR="0" rtl="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alternate" showMasterSp="0">
  <p:cSld name="Title and Content - alternate">
    <p:spTree>
      <p:nvGrpSpPr>
        <p:cNvPr id="22" name="Shape 22"/>
        <p:cNvGrpSpPr/>
        <p:nvPr/>
      </p:nvGrpSpPr>
      <p:grpSpPr>
        <a:xfrm>
          <a:off x="0" y="0"/>
          <a:ext cx="0" cy="0"/>
          <a:chOff x="0" y="0"/>
          <a:chExt cx="0" cy="0"/>
        </a:xfrm>
      </p:grpSpPr>
      <p:sp>
        <p:nvSpPr>
          <p:cNvPr id="23" name="Google Shape;23;p3"/>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 name="Google Shape;24;p3"/>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sp>
        <p:nvSpPr>
          <p:cNvPr id="27" name="Google Shape;27;p3"/>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accent1"/>
              </a:buClr>
              <a:buSzPts val="3600"/>
              <a:buFont typeface="Calibri"/>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8" name="Google Shape;28;p3"/>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Concrete">
  <p:cSld name="Section Header - Concrete">
    <p:bg>
      <p:bgPr>
        <a:solidFill>
          <a:schemeClr val="accent4"/>
        </a:solidFill>
      </p:bgPr>
    </p:bg>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7370" l="0" r="11012" t="2971"/>
          <a:stretch/>
        </p:blipFill>
        <p:spPr>
          <a:xfrm>
            <a:off x="5909927" y="1114514"/>
            <a:ext cx="6281330" cy="5753425"/>
          </a:xfrm>
          <a:prstGeom prst="rect">
            <a:avLst/>
          </a:prstGeom>
          <a:noFill/>
          <a:ln>
            <a:noFill/>
          </a:ln>
        </p:spPr>
      </p:pic>
      <p:sp>
        <p:nvSpPr>
          <p:cNvPr id="31" name="Google Shape;31;p4"/>
          <p:cNvSpPr txBox="1"/>
          <p:nvPr>
            <p:ph idx="1" type="body"/>
          </p:nvPr>
        </p:nvSpPr>
        <p:spPr>
          <a:xfrm>
            <a:off x="480001" y="1628801"/>
            <a:ext cx="9969500" cy="450953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Clr>
                <a:schemeClr val="accent1"/>
              </a:buClr>
              <a:buSzPts val="4400"/>
              <a:buFont typeface="Calibri"/>
              <a:buNone/>
              <a:defRPr b="1" sz="4400">
                <a:solidFill>
                  <a:schemeClr val="accent1"/>
                </a:solidFill>
              </a:defRPr>
            </a:lvl1pPr>
            <a:lvl2pPr indent="-228600" lvl="1" marL="914400" algn="l">
              <a:lnSpc>
                <a:spcPct val="75000"/>
              </a:lnSpc>
              <a:spcBef>
                <a:spcPts val="600"/>
              </a:spcBef>
              <a:spcAft>
                <a:spcPts val="0"/>
              </a:spcAft>
              <a:buClr>
                <a:schemeClr val="accent6"/>
              </a:buClr>
              <a:buSzPts val="4400"/>
              <a:buNone/>
              <a:defRPr b="1" sz="4400">
                <a:solidFill>
                  <a:schemeClr val="accent6"/>
                </a:solidFill>
              </a:defRPr>
            </a:lvl2pPr>
            <a:lvl3pPr indent="-228600" lvl="2" marL="1371600" algn="l">
              <a:lnSpc>
                <a:spcPct val="90000"/>
              </a:lnSpc>
              <a:spcBef>
                <a:spcPts val="850"/>
              </a:spcBef>
              <a:spcAft>
                <a:spcPts val="0"/>
              </a:spcAft>
              <a:buClr>
                <a:schemeClr val="accent6"/>
              </a:buClr>
              <a:buSzPts val="2200"/>
              <a:buNone/>
              <a:defRPr b="1" sz="2200">
                <a:solidFill>
                  <a:schemeClr val="accent6"/>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ay" showMasterSp="0">
  <p:cSld name="Title Slide - Gray">
    <p:bg>
      <p:bgPr>
        <a:solidFill>
          <a:schemeClr val="accent3"/>
        </a:solidFill>
      </p:bgPr>
    </p:bg>
    <p:spTree>
      <p:nvGrpSpPr>
        <p:cNvPr id="34" name="Shape 34"/>
        <p:cNvGrpSpPr/>
        <p:nvPr/>
      </p:nvGrpSpPr>
      <p:grpSpPr>
        <a:xfrm>
          <a:off x="0" y="0"/>
          <a:ext cx="0" cy="0"/>
          <a:chOff x="0" y="0"/>
          <a:chExt cx="0" cy="0"/>
        </a:xfrm>
      </p:grpSpPr>
      <p:sp>
        <p:nvSpPr>
          <p:cNvPr id="35" name="Google Shape;35;p5"/>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lt1"/>
              </a:buClr>
              <a:buSzPts val="4400"/>
              <a:buFont typeface="Calibri"/>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accent6"/>
              </a:buClr>
              <a:buSzPts val="2200"/>
              <a:buNone/>
              <a:defRPr b="1" sz="2200">
                <a:solidFill>
                  <a:schemeClr val="accent6"/>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37" name="Google Shape;37;p5"/>
          <p:cNvPicPr preferRelativeResize="0"/>
          <p:nvPr/>
        </p:nvPicPr>
        <p:blipFill rotWithShape="1">
          <a:blip r:embed="rId2">
            <a:alphaModFix/>
          </a:blip>
          <a:srcRect b="0" l="0" r="0" t="0"/>
          <a:stretch/>
        </p:blipFill>
        <p:spPr>
          <a:xfrm>
            <a:off x="7395545" y="462275"/>
            <a:ext cx="4263651" cy="1865466"/>
          </a:xfrm>
          <a:prstGeom prst="rect">
            <a:avLst/>
          </a:prstGeom>
          <a:noFill/>
          <a:ln>
            <a:noFill/>
          </a:ln>
        </p:spPr>
      </p:pic>
      <p:sp>
        <p:nvSpPr>
          <p:cNvPr id="38" name="Google Shape;38;p5"/>
          <p:cNvSpPr txBox="1"/>
          <p:nvPr/>
        </p:nvSpPr>
        <p:spPr>
          <a:xfrm>
            <a:off x="3359696" y="6084004"/>
            <a:ext cx="7776864"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AU" sz="1200" u="none" strike="noStrike">
                <a:solidFill>
                  <a:schemeClr val="lt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sz="1200">
              <a:solidFill>
                <a:schemeClr val="lt1"/>
              </a:solidFill>
              <a:latin typeface="Calibri"/>
              <a:ea typeface="Calibri"/>
              <a:cs typeface="Calibri"/>
              <a:sym typeface="Calibri"/>
            </a:endParaRPr>
          </a:p>
        </p:txBody>
      </p:sp>
      <p:pic>
        <p:nvPicPr>
          <p:cNvPr id="39" name="Google Shape;39;p5"/>
          <p:cNvPicPr preferRelativeResize="0"/>
          <p:nvPr/>
        </p:nvPicPr>
        <p:blipFill rotWithShape="1">
          <a:blip r:embed="rId3">
            <a:alphaModFix/>
          </a:blip>
          <a:srcRect b="0" l="0" r="0" t="0"/>
          <a:stretch/>
        </p:blipFill>
        <p:spPr>
          <a:xfrm>
            <a:off x="476005" y="5510627"/>
            <a:ext cx="2457153" cy="94270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harcoal" showMasterSp="0">
  <p:cSld name="Title Slide - Charcoal">
    <p:bg>
      <p:bgPr>
        <a:solidFill>
          <a:schemeClr val="accent6"/>
        </a:solidFill>
      </p:bgPr>
    </p:bg>
    <p:spTree>
      <p:nvGrpSpPr>
        <p:cNvPr id="40" name="Shape 40"/>
        <p:cNvGrpSpPr/>
        <p:nvPr/>
      </p:nvGrpSpPr>
      <p:grpSpPr>
        <a:xfrm>
          <a:off x="0" y="0"/>
          <a:ext cx="0" cy="0"/>
          <a:chOff x="0" y="0"/>
          <a:chExt cx="0" cy="0"/>
        </a:xfrm>
      </p:grpSpPr>
      <p:sp>
        <p:nvSpPr>
          <p:cNvPr id="41" name="Google Shape;41;p6"/>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accent1"/>
              </a:buClr>
              <a:buSzPts val="4400"/>
              <a:buFont typeface="Calibri"/>
              <a:buNone/>
              <a:defRPr sz="4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lt1"/>
              </a:buClr>
              <a:buSzPts val="2200"/>
              <a:buNone/>
              <a:defRPr b="1" sz="2200">
                <a:solidFill>
                  <a:schemeClr val="lt1"/>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3" name="Google Shape;43;p6"/>
          <p:cNvSpPr txBox="1"/>
          <p:nvPr/>
        </p:nvSpPr>
        <p:spPr>
          <a:xfrm>
            <a:off x="3359696" y="6082179"/>
            <a:ext cx="7776864"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AU" sz="1200" u="none" strike="noStrike">
                <a:solidFill>
                  <a:schemeClr val="lt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sz="1200">
              <a:solidFill>
                <a:schemeClr val="lt1"/>
              </a:solidFill>
              <a:latin typeface="Calibri"/>
              <a:ea typeface="Calibri"/>
              <a:cs typeface="Calibri"/>
              <a:sym typeface="Calibri"/>
            </a:endParaRPr>
          </a:p>
        </p:txBody>
      </p:sp>
      <p:pic>
        <p:nvPicPr>
          <p:cNvPr id="44" name="Google Shape;44;p6"/>
          <p:cNvPicPr preferRelativeResize="0"/>
          <p:nvPr/>
        </p:nvPicPr>
        <p:blipFill rotWithShape="1">
          <a:blip r:embed="rId2">
            <a:alphaModFix/>
          </a:blip>
          <a:srcRect b="0" l="0" r="0" t="0"/>
          <a:stretch/>
        </p:blipFill>
        <p:spPr>
          <a:xfrm>
            <a:off x="476005" y="5510627"/>
            <a:ext cx="2457153" cy="942709"/>
          </a:xfrm>
          <a:prstGeom prst="rect">
            <a:avLst/>
          </a:prstGeom>
          <a:noFill/>
          <a:ln>
            <a:noFill/>
          </a:ln>
        </p:spPr>
      </p:pic>
      <p:pic>
        <p:nvPicPr>
          <p:cNvPr id="45" name="Google Shape;45;p6"/>
          <p:cNvPicPr preferRelativeResize="0"/>
          <p:nvPr/>
        </p:nvPicPr>
        <p:blipFill rotWithShape="1">
          <a:blip r:embed="rId3">
            <a:alphaModFix/>
          </a:blip>
          <a:srcRect b="0" l="0" r="0" t="0"/>
          <a:stretch/>
        </p:blipFill>
        <p:spPr>
          <a:xfrm>
            <a:off x="7395545" y="462275"/>
            <a:ext cx="4263651" cy="186546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7"/>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7"/>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Content">
  <p:cSld name="Title and 2 Column Content">
    <p:spTree>
      <p:nvGrpSpPr>
        <p:cNvPr id="51" name="Shape 51"/>
        <p:cNvGrpSpPr/>
        <p:nvPr/>
      </p:nvGrpSpPr>
      <p:grpSpPr>
        <a:xfrm>
          <a:off x="0" y="0"/>
          <a:ext cx="0" cy="0"/>
          <a:chOff x="0" y="0"/>
          <a:chExt cx="0" cy="0"/>
        </a:xfrm>
      </p:grpSpPr>
      <p:sp>
        <p:nvSpPr>
          <p:cNvPr id="52" name="Google Shape;52;p8"/>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8"/>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9"/>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478367" y="1412776"/>
            <a:ext cx="5384800" cy="482453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600"/>
              </a:spcBef>
              <a:spcAft>
                <a:spcPts val="0"/>
              </a:spcAft>
              <a:buClr>
                <a:schemeClr val="dk1"/>
              </a:buClr>
              <a:buSzPts val="2000"/>
              <a:buChar char="–"/>
              <a:defRPr sz="2000"/>
            </a:lvl3pPr>
            <a:lvl4pPr indent="-355600" lvl="3" marL="1828800" algn="l">
              <a:lnSpc>
                <a:spcPct val="90000"/>
              </a:lnSpc>
              <a:spcBef>
                <a:spcPts val="600"/>
              </a:spcBef>
              <a:spcAft>
                <a:spcPts val="0"/>
              </a:spcAft>
              <a:buClr>
                <a:schemeClr val="dk1"/>
              </a:buClr>
              <a:buSzPts val="2000"/>
              <a:buChar char="–"/>
              <a:defRPr sz="2000"/>
            </a:lvl4pPr>
            <a:lvl5pPr indent="-342900" lvl="4" marL="2286000" algn="l">
              <a:lnSpc>
                <a:spcPct val="90000"/>
              </a:lnSpc>
              <a:spcBef>
                <a:spcPts val="600"/>
              </a:spcBef>
              <a:spcAft>
                <a:spcPts val="0"/>
              </a:spcAft>
              <a:buClr>
                <a:schemeClr val="accent2"/>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9" name="Google Shape;59;p9"/>
          <p:cNvSpPr txBox="1"/>
          <p:nvPr>
            <p:ph idx="2" type="body"/>
          </p:nvPr>
        </p:nvSpPr>
        <p:spPr>
          <a:xfrm>
            <a:off x="6375400" y="1412776"/>
            <a:ext cx="5384800" cy="482453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600"/>
              </a:spcBef>
              <a:spcAft>
                <a:spcPts val="0"/>
              </a:spcAft>
              <a:buClr>
                <a:schemeClr val="dk1"/>
              </a:buClr>
              <a:buSzPts val="2000"/>
              <a:buChar char="–"/>
              <a:defRPr sz="2000"/>
            </a:lvl3pPr>
            <a:lvl4pPr indent="-355600" lvl="3" marL="1828800" algn="l">
              <a:lnSpc>
                <a:spcPct val="90000"/>
              </a:lnSpc>
              <a:spcBef>
                <a:spcPts val="600"/>
              </a:spcBef>
              <a:spcAft>
                <a:spcPts val="0"/>
              </a:spcAft>
              <a:buClr>
                <a:schemeClr val="dk1"/>
              </a:buClr>
              <a:buSzPts val="2000"/>
              <a:buChar char="–"/>
              <a:defRPr sz="2000"/>
            </a:lvl4pPr>
            <a:lvl5pPr indent="-342900" lvl="4" marL="2286000" algn="l">
              <a:lnSpc>
                <a:spcPct val="90000"/>
              </a:lnSpc>
              <a:spcBef>
                <a:spcPts val="600"/>
              </a:spcBef>
              <a:spcAft>
                <a:spcPts val="0"/>
              </a:spcAft>
              <a:buClr>
                <a:schemeClr val="accent2"/>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0" name="Google Shape;60;p9"/>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10"/>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6383" y="-4171"/>
            <a:ext cx="12227983" cy="1116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 name="Google Shape;11;p1"/>
          <p:cNvPicPr preferRelativeResize="0"/>
          <p:nvPr/>
        </p:nvPicPr>
        <p:blipFill rotWithShape="1">
          <a:blip r:embed="rId1">
            <a:alphaModFix/>
          </a:blip>
          <a:srcRect b="0" l="0" r="0" t="0"/>
          <a:stretch/>
        </p:blipFill>
        <p:spPr>
          <a:xfrm>
            <a:off x="9693978" y="86858"/>
            <a:ext cx="2201982" cy="968313"/>
          </a:xfrm>
          <a:prstGeom prst="rect">
            <a:avLst/>
          </a:prstGeom>
          <a:noFill/>
          <a:ln>
            <a:noFill/>
          </a:ln>
        </p:spPr>
      </p:pic>
      <p:sp>
        <p:nvSpPr>
          <p:cNvPr id="12" name="Google Shape;12;p1"/>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55600" lvl="2" marL="13716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600"/>
              </a:spcBef>
              <a:spcAft>
                <a:spcPts val="0"/>
              </a:spcAft>
              <a:buClr>
                <a:schemeClr val="accent2"/>
              </a:buClr>
              <a:buSzPts val="1800"/>
              <a:buFont typeface="Calibri"/>
              <a:buChar char="•"/>
              <a:defRPr b="0" i="0" sz="1800" u="none" cap="none" strike="noStrike">
                <a:solidFill>
                  <a:schemeClr val="accent2"/>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1"/>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400"/>
              <a:buNone/>
              <a:defRPr b="0" i="0" sz="900" u="none" cap="none" strike="noStrike">
                <a:solidFill>
                  <a:schemeClr val="accent6"/>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900" u="none" cap="none" strike="noStrike">
                <a:solidFill>
                  <a:schemeClr val="accent6"/>
                </a:solidFill>
                <a:latin typeface="Calibri"/>
                <a:ea typeface="Calibri"/>
                <a:cs typeface="Calibri"/>
                <a:sym typeface="Calibri"/>
              </a:defRPr>
            </a:lvl1pPr>
            <a:lvl2pPr indent="0" lvl="1" marL="0" marR="0" rtl="0" algn="r">
              <a:spcBef>
                <a:spcPts val="0"/>
              </a:spcBef>
              <a:buNone/>
              <a:defRPr b="0" i="0" sz="900" u="none" cap="none" strike="noStrike">
                <a:solidFill>
                  <a:schemeClr val="accent6"/>
                </a:solidFill>
                <a:latin typeface="Calibri"/>
                <a:ea typeface="Calibri"/>
                <a:cs typeface="Calibri"/>
                <a:sym typeface="Calibri"/>
              </a:defRPr>
            </a:lvl2pPr>
            <a:lvl3pPr indent="0" lvl="2" marL="0" marR="0" rtl="0" algn="r">
              <a:spcBef>
                <a:spcPts val="0"/>
              </a:spcBef>
              <a:buNone/>
              <a:defRPr b="0" i="0" sz="900" u="none" cap="none" strike="noStrike">
                <a:solidFill>
                  <a:schemeClr val="accent6"/>
                </a:solidFill>
                <a:latin typeface="Calibri"/>
                <a:ea typeface="Calibri"/>
                <a:cs typeface="Calibri"/>
                <a:sym typeface="Calibri"/>
              </a:defRPr>
            </a:lvl3pPr>
            <a:lvl4pPr indent="0" lvl="3" marL="0" marR="0" rtl="0" algn="r">
              <a:spcBef>
                <a:spcPts val="0"/>
              </a:spcBef>
              <a:buNone/>
              <a:defRPr b="0" i="0" sz="900" u="none" cap="none" strike="noStrike">
                <a:solidFill>
                  <a:schemeClr val="accent6"/>
                </a:solidFill>
                <a:latin typeface="Calibri"/>
                <a:ea typeface="Calibri"/>
                <a:cs typeface="Calibri"/>
                <a:sym typeface="Calibri"/>
              </a:defRPr>
            </a:lvl4pPr>
            <a:lvl5pPr indent="0" lvl="4" marL="0" marR="0" rtl="0" algn="r">
              <a:spcBef>
                <a:spcPts val="0"/>
              </a:spcBef>
              <a:buNone/>
              <a:defRPr b="0" i="0" sz="900" u="none" cap="none" strike="noStrike">
                <a:solidFill>
                  <a:schemeClr val="accent6"/>
                </a:solidFill>
                <a:latin typeface="Calibri"/>
                <a:ea typeface="Calibri"/>
                <a:cs typeface="Calibri"/>
                <a:sym typeface="Calibri"/>
              </a:defRPr>
            </a:lvl5pPr>
            <a:lvl6pPr indent="0" lvl="5" marL="0" marR="0" rtl="0" algn="r">
              <a:spcBef>
                <a:spcPts val="0"/>
              </a:spcBef>
              <a:buNone/>
              <a:defRPr b="0" i="0" sz="900" u="none" cap="none" strike="noStrike">
                <a:solidFill>
                  <a:schemeClr val="accent6"/>
                </a:solidFill>
                <a:latin typeface="Calibri"/>
                <a:ea typeface="Calibri"/>
                <a:cs typeface="Calibri"/>
                <a:sym typeface="Calibri"/>
              </a:defRPr>
            </a:lvl6pPr>
            <a:lvl7pPr indent="0" lvl="6" marL="0" marR="0" rtl="0" algn="r">
              <a:spcBef>
                <a:spcPts val="0"/>
              </a:spcBef>
              <a:buNone/>
              <a:defRPr b="0" i="0" sz="900" u="none" cap="none" strike="noStrike">
                <a:solidFill>
                  <a:schemeClr val="accent6"/>
                </a:solidFill>
                <a:latin typeface="Calibri"/>
                <a:ea typeface="Calibri"/>
                <a:cs typeface="Calibri"/>
                <a:sym typeface="Calibri"/>
              </a:defRPr>
            </a:lvl7pPr>
            <a:lvl8pPr indent="0" lvl="7" marL="0" marR="0" rtl="0" algn="r">
              <a:spcBef>
                <a:spcPts val="0"/>
              </a:spcBef>
              <a:buNone/>
              <a:defRPr b="0" i="0" sz="900" u="none" cap="none" strike="noStrike">
                <a:solidFill>
                  <a:schemeClr val="accent6"/>
                </a:solidFill>
                <a:latin typeface="Calibri"/>
                <a:ea typeface="Calibri"/>
                <a:cs typeface="Calibri"/>
                <a:sym typeface="Calibri"/>
              </a:defRPr>
            </a:lvl8pPr>
            <a:lvl9pPr indent="0" lvl="8" marL="0" marR="0" rtl="0" algn="r">
              <a:spcBef>
                <a:spcPts val="0"/>
              </a:spcBef>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ctrTitle"/>
          </p:nvPr>
        </p:nvSpPr>
        <p:spPr>
          <a:xfrm>
            <a:off x="451059" y="3128213"/>
            <a:ext cx="11253600" cy="1080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accent1"/>
              </a:buClr>
              <a:buSzPts val="4400"/>
              <a:buFont typeface="Calibri"/>
              <a:buNone/>
            </a:pPr>
            <a:r>
              <a:rPr lang="en-AU"/>
              <a:t>DNA derived datasets</a:t>
            </a:r>
            <a:endParaRPr/>
          </a:p>
          <a:p>
            <a:pPr indent="0" lvl="0" marL="0" rtl="0" algn="l">
              <a:spcBef>
                <a:spcPts val="0"/>
              </a:spcBef>
              <a:spcAft>
                <a:spcPts val="0"/>
              </a:spcAft>
              <a:buClr>
                <a:schemeClr val="accent1"/>
              </a:buClr>
              <a:buSzPts val="4400"/>
              <a:buFont typeface="Calibri"/>
              <a:buNone/>
            </a:pPr>
            <a:r>
              <a:rPr lang="en-AU" sz="3000"/>
              <a:t>Architecture </a:t>
            </a:r>
            <a:endParaRPr sz="3000"/>
          </a:p>
          <a:p>
            <a:pPr indent="0" lvl="0" marL="0" rtl="0" algn="l">
              <a:spcBef>
                <a:spcPts val="0"/>
              </a:spcBef>
              <a:spcAft>
                <a:spcPts val="0"/>
              </a:spcAft>
              <a:buClr>
                <a:schemeClr val="accent1"/>
              </a:buClr>
              <a:buSzPts val="4400"/>
              <a:buFont typeface="Calibri"/>
              <a:buNone/>
            </a:pPr>
            <a:r>
              <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 type="body"/>
          </p:nvPr>
        </p:nvSpPr>
        <p:spPr>
          <a:xfrm>
            <a:off x="478368" y="1412776"/>
            <a:ext cx="11281800" cy="48096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AU"/>
              <a:t>AVRO</a:t>
            </a:r>
            <a:endParaRPr/>
          </a:p>
          <a:p>
            <a:pPr indent="-381000" lvl="0" marL="457200" rtl="0" algn="l">
              <a:spcBef>
                <a:spcPts val="0"/>
              </a:spcBef>
              <a:spcAft>
                <a:spcPts val="0"/>
              </a:spcAft>
              <a:buSzPts val="2400"/>
              <a:buChar char="•"/>
            </a:pPr>
            <a:r>
              <a:rPr lang="en-AU"/>
              <a:t>Pipelines</a:t>
            </a:r>
            <a:endParaRPr/>
          </a:p>
          <a:p>
            <a:pPr indent="-381000" lvl="0" marL="457200" rtl="0" algn="l">
              <a:spcBef>
                <a:spcPts val="0"/>
              </a:spcBef>
              <a:spcAft>
                <a:spcPts val="0"/>
              </a:spcAft>
              <a:buSzPts val="2400"/>
              <a:buChar char="•"/>
            </a:pPr>
            <a:r>
              <a:rPr lang="en-AU"/>
              <a:t>Transforms</a:t>
            </a:r>
            <a:endParaRPr/>
          </a:p>
          <a:p>
            <a:pPr indent="-381000" lvl="0" marL="457200" rtl="0" algn="l">
              <a:spcBef>
                <a:spcPts val="0"/>
              </a:spcBef>
              <a:spcAft>
                <a:spcPts val="0"/>
              </a:spcAft>
              <a:buSzPts val="2400"/>
              <a:buChar char="•"/>
            </a:pPr>
            <a:r>
              <a:rPr lang="en-AU"/>
              <a:t>Extensions</a:t>
            </a:r>
            <a:endParaRPr/>
          </a:p>
        </p:txBody>
      </p:sp>
      <p:sp>
        <p:nvSpPr>
          <p:cNvPr id="120" name="Google Shape;120;p21"/>
          <p:cNvSpPr txBox="1"/>
          <p:nvPr>
            <p:ph idx="12" type="sldNum"/>
          </p:nvPr>
        </p:nvSpPr>
        <p:spPr>
          <a:xfrm>
            <a:off x="11376587" y="6453337"/>
            <a:ext cx="397500" cy="2232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AU"/>
              <a:t>‹#›</a:t>
            </a:fld>
            <a:r>
              <a:rPr lang="en-AU"/>
              <a:t> </a:t>
            </a:r>
            <a:endParaRPr/>
          </a:p>
        </p:txBody>
      </p:sp>
      <p:sp>
        <p:nvSpPr>
          <p:cNvPr id="121" name="Google Shape;121;p21"/>
          <p:cNvSpPr txBox="1"/>
          <p:nvPr>
            <p:ph type="title"/>
          </p:nvPr>
        </p:nvSpPr>
        <p:spPr>
          <a:xfrm>
            <a:off x="478368" y="177183"/>
            <a:ext cx="8900100" cy="75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AU"/>
              <a:t>DNA Derived</a:t>
            </a:r>
            <a:endParaRPr/>
          </a:p>
        </p:txBody>
      </p:sp>
      <p:sp>
        <p:nvSpPr>
          <p:cNvPr id="122" name="Google Shape;122;p21"/>
          <p:cNvSpPr/>
          <p:nvPr/>
        </p:nvSpPr>
        <p:spPr>
          <a:xfrm>
            <a:off x="2712025" y="4046900"/>
            <a:ext cx="6248700" cy="1395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AU"/>
              <a:t>Beam Pipeline</a:t>
            </a:r>
            <a:endParaRPr/>
          </a:p>
        </p:txBody>
      </p:sp>
      <p:sp>
        <p:nvSpPr>
          <p:cNvPr id="123" name="Google Shape;123;p21"/>
          <p:cNvSpPr/>
          <p:nvPr/>
        </p:nvSpPr>
        <p:spPr>
          <a:xfrm>
            <a:off x="3210600" y="4544100"/>
            <a:ext cx="1063500" cy="62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Transform 1</a:t>
            </a:r>
            <a:endParaRPr/>
          </a:p>
        </p:txBody>
      </p:sp>
      <p:sp>
        <p:nvSpPr>
          <p:cNvPr id="124" name="Google Shape;124;p21"/>
          <p:cNvSpPr/>
          <p:nvPr/>
        </p:nvSpPr>
        <p:spPr>
          <a:xfrm>
            <a:off x="4559550" y="4544100"/>
            <a:ext cx="1063500" cy="62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Transform 2</a:t>
            </a:r>
            <a:endParaRPr/>
          </a:p>
        </p:txBody>
      </p:sp>
      <p:sp>
        <p:nvSpPr>
          <p:cNvPr id="125" name="Google Shape;125;p21"/>
          <p:cNvSpPr/>
          <p:nvPr/>
        </p:nvSpPr>
        <p:spPr>
          <a:xfrm>
            <a:off x="5908500" y="4544100"/>
            <a:ext cx="1063500" cy="62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Transform 3</a:t>
            </a:r>
            <a:endParaRPr/>
          </a:p>
        </p:txBody>
      </p:sp>
      <p:sp>
        <p:nvSpPr>
          <p:cNvPr id="126" name="Google Shape;126;p21"/>
          <p:cNvSpPr/>
          <p:nvPr/>
        </p:nvSpPr>
        <p:spPr>
          <a:xfrm>
            <a:off x="7257450" y="4544100"/>
            <a:ext cx="1063500" cy="62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Transform</a:t>
            </a:r>
            <a:endParaRPr/>
          </a:p>
          <a:p>
            <a:pPr indent="0" lvl="0" marL="0" rtl="0" algn="ctr">
              <a:spcBef>
                <a:spcPts val="0"/>
              </a:spcBef>
              <a:spcAft>
                <a:spcPts val="0"/>
              </a:spcAft>
              <a:buNone/>
            </a:pPr>
            <a:r>
              <a:rPr lang="en-AU"/>
              <a:t>4</a:t>
            </a:r>
            <a:endParaRPr/>
          </a:p>
        </p:txBody>
      </p:sp>
      <p:sp>
        <p:nvSpPr>
          <p:cNvPr id="127" name="Google Shape;127;p21"/>
          <p:cNvSpPr/>
          <p:nvPr/>
        </p:nvSpPr>
        <p:spPr>
          <a:xfrm>
            <a:off x="617825" y="4113375"/>
            <a:ext cx="1185600" cy="1329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Data</a:t>
            </a:r>
            <a:endParaRPr/>
          </a:p>
        </p:txBody>
      </p:sp>
      <p:sp>
        <p:nvSpPr>
          <p:cNvPr id="128" name="Google Shape;128;p21"/>
          <p:cNvSpPr/>
          <p:nvPr/>
        </p:nvSpPr>
        <p:spPr>
          <a:xfrm>
            <a:off x="10088525" y="4046900"/>
            <a:ext cx="1185600" cy="1329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Output</a:t>
            </a:r>
            <a:endParaRPr/>
          </a:p>
        </p:txBody>
      </p:sp>
      <p:sp>
        <p:nvSpPr>
          <p:cNvPr id="129" name="Google Shape;129;p21"/>
          <p:cNvSpPr/>
          <p:nvPr/>
        </p:nvSpPr>
        <p:spPr>
          <a:xfrm>
            <a:off x="2035950" y="4634100"/>
            <a:ext cx="459900" cy="454200"/>
          </a:xfrm>
          <a:prstGeom prst="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9294675" y="4517750"/>
            <a:ext cx="459900" cy="454200"/>
          </a:xfrm>
          <a:prstGeom prst="rightArrow">
            <a:avLst>
              <a:gd fmla="val 50000" name="adj1"/>
              <a:gd fmla="val 5000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12" type="sldNum"/>
          </p:nvPr>
        </p:nvSpPr>
        <p:spPr>
          <a:xfrm>
            <a:off x="11376587" y="6453337"/>
            <a:ext cx="397500" cy="2232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AU"/>
              <a:t>‹#›</a:t>
            </a:fld>
            <a:r>
              <a:rPr lang="en-AU"/>
              <a:t> </a:t>
            </a:r>
            <a:endParaRPr/>
          </a:p>
        </p:txBody>
      </p:sp>
      <p:sp>
        <p:nvSpPr>
          <p:cNvPr id="137" name="Google Shape;137;p22"/>
          <p:cNvSpPr txBox="1"/>
          <p:nvPr>
            <p:ph type="title"/>
          </p:nvPr>
        </p:nvSpPr>
        <p:spPr>
          <a:xfrm>
            <a:off x="478368" y="177183"/>
            <a:ext cx="8900100" cy="75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AU"/>
              <a:t>DNA derived extension</a:t>
            </a:r>
            <a:endParaRPr/>
          </a:p>
        </p:txBody>
      </p:sp>
      <p:sp>
        <p:nvSpPr>
          <p:cNvPr id="138" name="Google Shape;138;p22"/>
          <p:cNvSpPr txBox="1"/>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AU" sz="900">
                <a:solidFill>
                  <a:srgbClr val="212121"/>
                </a:solidFill>
                <a:latin typeface="Calibri"/>
                <a:ea typeface="Calibri"/>
                <a:cs typeface="Calibri"/>
                <a:sym typeface="Calibri"/>
              </a:rPr>
              <a:t>‹#›</a:t>
            </a:fld>
            <a:r>
              <a:rPr lang="en-AU" sz="900">
                <a:solidFill>
                  <a:srgbClr val="212121"/>
                </a:solidFill>
                <a:latin typeface="Calibri"/>
                <a:ea typeface="Calibri"/>
                <a:cs typeface="Calibri"/>
                <a:sym typeface="Calibri"/>
              </a:rPr>
              <a:t> </a:t>
            </a:r>
            <a:endParaRPr sz="900">
              <a:solidFill>
                <a:srgbClr val="212121"/>
              </a:solidFill>
              <a:latin typeface="Calibri"/>
              <a:ea typeface="Calibri"/>
              <a:cs typeface="Calibri"/>
              <a:sym typeface="Calibri"/>
            </a:endParaRPr>
          </a:p>
        </p:txBody>
      </p:sp>
      <p:sp>
        <p:nvSpPr>
          <p:cNvPr id="139" name="Google Shape;139;p22"/>
          <p:cNvSpPr/>
          <p:nvPr/>
        </p:nvSpPr>
        <p:spPr>
          <a:xfrm>
            <a:off x="1697650" y="1482675"/>
            <a:ext cx="7126500" cy="5153400"/>
          </a:xfrm>
          <a:prstGeom prst="rect">
            <a:avLst/>
          </a:prstGeom>
          <a:solidFill>
            <a:srgbClr val="D9D2E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AU"/>
              <a:t>Pipelines</a:t>
            </a:r>
            <a:endParaRPr/>
          </a:p>
        </p:txBody>
      </p:sp>
      <p:sp>
        <p:nvSpPr>
          <p:cNvPr id="140" name="Google Shape;140;p22"/>
          <p:cNvSpPr/>
          <p:nvPr/>
        </p:nvSpPr>
        <p:spPr>
          <a:xfrm>
            <a:off x="1099703" y="2211023"/>
            <a:ext cx="397500" cy="436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a:off x="209530" y="1911475"/>
            <a:ext cx="742200" cy="777143"/>
          </a:xfrm>
          <a:prstGeom prst="flowChartMagneticDisk">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DWCA</a:t>
            </a:r>
            <a:endParaRPr/>
          </a:p>
        </p:txBody>
      </p:sp>
      <p:sp>
        <p:nvSpPr>
          <p:cNvPr id="142" name="Google Shape;142;p22"/>
          <p:cNvSpPr/>
          <p:nvPr/>
        </p:nvSpPr>
        <p:spPr>
          <a:xfrm>
            <a:off x="9431375" y="1911475"/>
            <a:ext cx="947700" cy="777300"/>
          </a:xfrm>
          <a:prstGeom prst="rect">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SOLR</a:t>
            </a:r>
            <a:endParaRPr/>
          </a:p>
          <a:p>
            <a:pPr indent="0" lvl="0" marL="0" rtl="0" algn="ctr">
              <a:spcBef>
                <a:spcPts val="0"/>
              </a:spcBef>
              <a:spcAft>
                <a:spcPts val="0"/>
              </a:spcAft>
              <a:buNone/>
            </a:pPr>
            <a:r>
              <a:rPr lang="en-AU"/>
              <a:t>Cluster</a:t>
            </a:r>
            <a:endParaRPr/>
          </a:p>
        </p:txBody>
      </p:sp>
      <p:sp>
        <p:nvSpPr>
          <p:cNvPr id="143" name="Google Shape;143;p22"/>
          <p:cNvSpPr/>
          <p:nvPr/>
        </p:nvSpPr>
        <p:spPr>
          <a:xfrm>
            <a:off x="1847625" y="1911475"/>
            <a:ext cx="10431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Verbatim AVRO</a:t>
            </a:r>
            <a:endParaRPr/>
          </a:p>
          <a:p>
            <a:pPr indent="0" lvl="0" marL="0" rtl="0" algn="l">
              <a:spcBef>
                <a:spcPts val="0"/>
              </a:spcBef>
              <a:spcAft>
                <a:spcPts val="0"/>
              </a:spcAft>
              <a:buNone/>
            </a:pPr>
            <a:r>
              <a:rPr lang="en-AU"/>
              <a:t>Pipeline</a:t>
            </a:r>
            <a:endParaRPr/>
          </a:p>
        </p:txBody>
      </p:sp>
      <p:sp>
        <p:nvSpPr>
          <p:cNvPr id="144" name="Google Shape;144;p22"/>
          <p:cNvSpPr/>
          <p:nvPr/>
        </p:nvSpPr>
        <p:spPr>
          <a:xfrm>
            <a:off x="3494350" y="1911475"/>
            <a:ext cx="1961100" cy="452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AU"/>
              <a:t>Interpretation Pipeline</a:t>
            </a:r>
            <a:endParaRPr/>
          </a:p>
        </p:txBody>
      </p:sp>
      <p:sp>
        <p:nvSpPr>
          <p:cNvPr id="145" name="Google Shape;145;p22"/>
          <p:cNvSpPr/>
          <p:nvPr/>
        </p:nvSpPr>
        <p:spPr>
          <a:xfrm>
            <a:off x="8953035" y="2095853"/>
            <a:ext cx="397500" cy="436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3632194" y="2389825"/>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Location Transform</a:t>
            </a:r>
            <a:endParaRPr sz="1200"/>
          </a:p>
        </p:txBody>
      </p:sp>
      <p:sp>
        <p:nvSpPr>
          <p:cNvPr id="147" name="Google Shape;147;p22"/>
          <p:cNvSpPr/>
          <p:nvPr/>
        </p:nvSpPr>
        <p:spPr>
          <a:xfrm>
            <a:off x="3632194" y="2952100"/>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Taxonomy Transform</a:t>
            </a:r>
            <a:endParaRPr sz="1200"/>
          </a:p>
        </p:txBody>
      </p:sp>
      <p:sp>
        <p:nvSpPr>
          <p:cNvPr id="148" name="Google Shape;148;p22"/>
          <p:cNvSpPr/>
          <p:nvPr/>
        </p:nvSpPr>
        <p:spPr>
          <a:xfrm>
            <a:off x="3632194" y="3514375"/>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Attribution Transform</a:t>
            </a:r>
            <a:endParaRPr sz="1200"/>
          </a:p>
        </p:txBody>
      </p:sp>
      <p:sp>
        <p:nvSpPr>
          <p:cNvPr id="149" name="Google Shape;149;p22"/>
          <p:cNvSpPr/>
          <p:nvPr/>
        </p:nvSpPr>
        <p:spPr>
          <a:xfrm>
            <a:off x="6163138" y="1911475"/>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UUID</a:t>
            </a:r>
            <a:endParaRPr/>
          </a:p>
          <a:p>
            <a:pPr indent="0" lvl="0" marL="0" rtl="0" algn="l">
              <a:spcBef>
                <a:spcPts val="0"/>
              </a:spcBef>
              <a:spcAft>
                <a:spcPts val="0"/>
              </a:spcAft>
              <a:buNone/>
            </a:pPr>
            <a:r>
              <a:rPr lang="en-AU"/>
              <a:t>Pipeline</a:t>
            </a:r>
            <a:endParaRPr/>
          </a:p>
        </p:txBody>
      </p:sp>
      <p:sp>
        <p:nvSpPr>
          <p:cNvPr id="150" name="Google Shape;150;p22"/>
          <p:cNvSpPr/>
          <p:nvPr/>
        </p:nvSpPr>
        <p:spPr>
          <a:xfrm>
            <a:off x="5698150" y="2208700"/>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6163138" y="317497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Sensitive</a:t>
            </a:r>
            <a:endParaRPr/>
          </a:p>
          <a:p>
            <a:pPr indent="0" lvl="0" marL="0" rtl="0" algn="l">
              <a:spcBef>
                <a:spcPts val="0"/>
              </a:spcBef>
              <a:spcAft>
                <a:spcPts val="0"/>
              </a:spcAft>
              <a:buNone/>
            </a:pPr>
            <a:r>
              <a:rPr lang="en-AU"/>
              <a:t>Pipeline</a:t>
            </a:r>
            <a:endParaRPr/>
          </a:p>
        </p:txBody>
      </p:sp>
      <p:sp>
        <p:nvSpPr>
          <p:cNvPr id="152" name="Google Shape;152;p22"/>
          <p:cNvSpPr/>
          <p:nvPr/>
        </p:nvSpPr>
        <p:spPr>
          <a:xfrm>
            <a:off x="6163138" y="4430950"/>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Image</a:t>
            </a:r>
            <a:endParaRPr/>
          </a:p>
          <a:p>
            <a:pPr indent="0" lvl="0" marL="0" rtl="0" algn="l">
              <a:spcBef>
                <a:spcPts val="0"/>
              </a:spcBef>
              <a:spcAft>
                <a:spcPts val="0"/>
              </a:spcAft>
              <a:buNone/>
            </a:pPr>
            <a:r>
              <a:rPr lang="en-AU"/>
              <a:t>Pipelines</a:t>
            </a:r>
            <a:endParaRPr/>
          </a:p>
        </p:txBody>
      </p:sp>
      <p:sp>
        <p:nvSpPr>
          <p:cNvPr id="153" name="Google Shape;153;p22"/>
          <p:cNvSpPr/>
          <p:nvPr/>
        </p:nvSpPr>
        <p:spPr>
          <a:xfrm rot="5400000">
            <a:off x="6495850" y="2811211"/>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rot="5400000">
            <a:off x="6457350" y="4087943"/>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3632194" y="4081775"/>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Temporal Transform</a:t>
            </a:r>
            <a:endParaRPr sz="1200"/>
          </a:p>
        </p:txBody>
      </p:sp>
      <p:sp>
        <p:nvSpPr>
          <p:cNvPr id="156" name="Google Shape;156;p22"/>
          <p:cNvSpPr/>
          <p:nvPr/>
        </p:nvSpPr>
        <p:spPr>
          <a:xfrm>
            <a:off x="6163138" y="568112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Sampling</a:t>
            </a:r>
            <a:endParaRPr/>
          </a:p>
          <a:p>
            <a:pPr indent="0" lvl="0" marL="0" rtl="0" algn="l">
              <a:spcBef>
                <a:spcPts val="0"/>
              </a:spcBef>
              <a:spcAft>
                <a:spcPts val="0"/>
              </a:spcAft>
              <a:buNone/>
            </a:pPr>
            <a:r>
              <a:rPr lang="en-AU"/>
              <a:t>Pipeline</a:t>
            </a:r>
            <a:endParaRPr/>
          </a:p>
        </p:txBody>
      </p:sp>
      <p:sp>
        <p:nvSpPr>
          <p:cNvPr id="157" name="Google Shape;157;p22"/>
          <p:cNvSpPr/>
          <p:nvPr/>
        </p:nvSpPr>
        <p:spPr>
          <a:xfrm rot="5400000">
            <a:off x="6457350" y="5320979"/>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7703138" y="568112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Jackknife</a:t>
            </a:r>
            <a:endParaRPr/>
          </a:p>
          <a:p>
            <a:pPr indent="0" lvl="0" marL="0" rtl="0" algn="l">
              <a:spcBef>
                <a:spcPts val="0"/>
              </a:spcBef>
              <a:spcAft>
                <a:spcPts val="0"/>
              </a:spcAft>
              <a:buNone/>
            </a:pPr>
            <a:r>
              <a:rPr lang="en-AU"/>
              <a:t>Pipeline</a:t>
            </a:r>
            <a:endParaRPr/>
          </a:p>
        </p:txBody>
      </p:sp>
      <p:sp>
        <p:nvSpPr>
          <p:cNvPr id="159" name="Google Shape;159;p22"/>
          <p:cNvSpPr/>
          <p:nvPr/>
        </p:nvSpPr>
        <p:spPr>
          <a:xfrm>
            <a:off x="7265850" y="5927175"/>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7699301" y="4430950"/>
            <a:ext cx="947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Duplicate</a:t>
            </a:r>
            <a:endParaRPr/>
          </a:p>
          <a:p>
            <a:pPr indent="0" lvl="0" marL="0" rtl="0" algn="l">
              <a:spcBef>
                <a:spcPts val="0"/>
              </a:spcBef>
              <a:spcAft>
                <a:spcPts val="0"/>
              </a:spcAft>
              <a:buNone/>
            </a:pPr>
            <a:r>
              <a:rPr lang="en-AU"/>
              <a:t>Detection</a:t>
            </a:r>
            <a:endParaRPr/>
          </a:p>
          <a:p>
            <a:pPr indent="0" lvl="0" marL="0" rtl="0" algn="l">
              <a:spcBef>
                <a:spcPts val="0"/>
              </a:spcBef>
              <a:spcAft>
                <a:spcPts val="0"/>
              </a:spcAft>
              <a:buNone/>
            </a:pPr>
            <a:r>
              <a:rPr lang="en-AU"/>
              <a:t>Pipeline</a:t>
            </a:r>
            <a:endParaRPr/>
          </a:p>
        </p:txBody>
      </p:sp>
      <p:sp>
        <p:nvSpPr>
          <p:cNvPr id="161" name="Google Shape;161;p22"/>
          <p:cNvSpPr/>
          <p:nvPr/>
        </p:nvSpPr>
        <p:spPr>
          <a:xfrm>
            <a:off x="7708188" y="317497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AVRO</a:t>
            </a:r>
            <a:endParaRPr/>
          </a:p>
          <a:p>
            <a:pPr indent="0" lvl="0" marL="0" rtl="0" algn="l">
              <a:spcBef>
                <a:spcPts val="0"/>
              </a:spcBef>
              <a:spcAft>
                <a:spcPts val="0"/>
              </a:spcAft>
              <a:buNone/>
            </a:pPr>
            <a:r>
              <a:rPr lang="en-AU"/>
              <a:t>Index</a:t>
            </a:r>
            <a:endParaRPr/>
          </a:p>
          <a:p>
            <a:pPr indent="0" lvl="0" marL="0" rtl="0" algn="l">
              <a:spcBef>
                <a:spcPts val="0"/>
              </a:spcBef>
              <a:spcAft>
                <a:spcPts val="0"/>
              </a:spcAft>
              <a:buNone/>
            </a:pPr>
            <a:r>
              <a:rPr lang="en-AU"/>
              <a:t>Pipeline</a:t>
            </a:r>
            <a:endParaRPr/>
          </a:p>
        </p:txBody>
      </p:sp>
      <p:sp>
        <p:nvSpPr>
          <p:cNvPr id="162" name="Google Shape;162;p22"/>
          <p:cNvSpPr/>
          <p:nvPr/>
        </p:nvSpPr>
        <p:spPr>
          <a:xfrm>
            <a:off x="7706413" y="1911475"/>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SOLR</a:t>
            </a:r>
            <a:endParaRPr/>
          </a:p>
          <a:p>
            <a:pPr indent="0" lvl="0" marL="0" rtl="0" algn="l">
              <a:spcBef>
                <a:spcPts val="0"/>
              </a:spcBef>
              <a:spcAft>
                <a:spcPts val="0"/>
              </a:spcAft>
              <a:buNone/>
            </a:pPr>
            <a:r>
              <a:rPr lang="en-AU"/>
              <a:t>Pipeline</a:t>
            </a:r>
            <a:endParaRPr/>
          </a:p>
        </p:txBody>
      </p:sp>
      <p:sp>
        <p:nvSpPr>
          <p:cNvPr id="163" name="Google Shape;163;p22"/>
          <p:cNvSpPr/>
          <p:nvPr/>
        </p:nvSpPr>
        <p:spPr>
          <a:xfrm flipH="1" rot="5400000">
            <a:off x="8060150" y="5320979"/>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flipH="1" rot="5400000">
            <a:off x="8021650" y="4080875"/>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flipH="1" rot="5400000">
            <a:off x="8021650" y="2805675"/>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3632200" y="4649175"/>
            <a:ext cx="16893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Multimedia Transform</a:t>
            </a:r>
            <a:endParaRPr sz="1200"/>
          </a:p>
        </p:txBody>
      </p:sp>
      <p:sp>
        <p:nvSpPr>
          <p:cNvPr id="167" name="Google Shape;167;p22"/>
          <p:cNvSpPr/>
          <p:nvPr/>
        </p:nvSpPr>
        <p:spPr>
          <a:xfrm>
            <a:off x="11014475" y="1911475"/>
            <a:ext cx="947700" cy="777300"/>
          </a:xfrm>
          <a:prstGeom prst="rect">
            <a:avLst/>
          </a:prstGeom>
          <a:solidFill>
            <a:srgbClr val="B6D7A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Biocache</a:t>
            </a:r>
            <a:endParaRPr/>
          </a:p>
          <a:p>
            <a:pPr indent="0" lvl="0" marL="0" rtl="0" algn="l">
              <a:spcBef>
                <a:spcPts val="0"/>
              </a:spcBef>
              <a:spcAft>
                <a:spcPts val="0"/>
              </a:spcAft>
              <a:buNone/>
            </a:pPr>
            <a:r>
              <a:rPr lang="en-AU"/>
              <a:t>Service</a:t>
            </a:r>
            <a:endParaRPr/>
          </a:p>
        </p:txBody>
      </p:sp>
      <p:sp>
        <p:nvSpPr>
          <p:cNvPr id="168" name="Google Shape;168;p22"/>
          <p:cNvSpPr/>
          <p:nvPr/>
        </p:nvSpPr>
        <p:spPr>
          <a:xfrm>
            <a:off x="10513087" y="2095853"/>
            <a:ext cx="397500" cy="436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3630250" y="5216575"/>
            <a:ext cx="16893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Verbatim</a:t>
            </a:r>
            <a:r>
              <a:rPr lang="en-AU" sz="1200"/>
              <a:t> Transform</a:t>
            </a:r>
            <a:endParaRPr sz="1200"/>
          </a:p>
        </p:txBody>
      </p:sp>
      <p:sp>
        <p:nvSpPr>
          <p:cNvPr id="170" name="Google Shape;170;p22"/>
          <p:cNvSpPr/>
          <p:nvPr/>
        </p:nvSpPr>
        <p:spPr>
          <a:xfrm>
            <a:off x="3055888" y="2208700"/>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p:nvPr/>
        </p:nvSpPr>
        <p:spPr>
          <a:xfrm>
            <a:off x="3632200" y="5773725"/>
            <a:ext cx="1689300" cy="436200"/>
          </a:xfrm>
          <a:prstGeom prst="rect">
            <a:avLst/>
          </a:prstGeom>
          <a:solidFill>
            <a:srgbClr val="FFFFFF"/>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AU" sz="1200"/>
              <a:t>DNA</a:t>
            </a:r>
            <a:r>
              <a:rPr b="1" lang="en-AU" sz="1200"/>
              <a:t> Transform</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idx="12" type="sldNum"/>
          </p:nvPr>
        </p:nvSpPr>
        <p:spPr>
          <a:xfrm>
            <a:off x="11376587" y="6453337"/>
            <a:ext cx="397500" cy="2232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AU"/>
              <a:t>‹#›</a:t>
            </a:fld>
            <a:r>
              <a:rPr lang="en-AU"/>
              <a:t> </a:t>
            </a:r>
            <a:endParaRPr/>
          </a:p>
        </p:txBody>
      </p:sp>
      <p:sp>
        <p:nvSpPr>
          <p:cNvPr id="178" name="Google Shape;178;p23"/>
          <p:cNvSpPr txBox="1"/>
          <p:nvPr>
            <p:ph type="title"/>
          </p:nvPr>
        </p:nvSpPr>
        <p:spPr>
          <a:xfrm>
            <a:off x="478368" y="177183"/>
            <a:ext cx="8900100" cy="75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AU"/>
              <a:t>Transforms and outputs</a:t>
            </a:r>
            <a:endParaRPr/>
          </a:p>
        </p:txBody>
      </p:sp>
      <p:pic>
        <p:nvPicPr>
          <p:cNvPr id="179" name="Google Shape;179;p23"/>
          <p:cNvPicPr preferRelativeResize="0"/>
          <p:nvPr/>
        </p:nvPicPr>
        <p:blipFill>
          <a:blip r:embed="rId3">
            <a:alphaModFix/>
          </a:blip>
          <a:stretch>
            <a:fillRect/>
          </a:stretch>
        </p:blipFill>
        <p:spPr>
          <a:xfrm>
            <a:off x="1660600" y="2904108"/>
            <a:ext cx="8324850" cy="3276600"/>
          </a:xfrm>
          <a:prstGeom prst="rect">
            <a:avLst/>
          </a:prstGeom>
          <a:noFill/>
          <a:ln>
            <a:noFill/>
          </a:ln>
        </p:spPr>
      </p:pic>
      <p:cxnSp>
        <p:nvCxnSpPr>
          <p:cNvPr id="180" name="Google Shape;180;p23"/>
          <p:cNvCxnSpPr/>
          <p:nvPr/>
        </p:nvCxnSpPr>
        <p:spPr>
          <a:xfrm>
            <a:off x="3338925" y="1954350"/>
            <a:ext cx="929700" cy="8823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3"/>
          <p:cNvSpPr txBox="1"/>
          <p:nvPr/>
        </p:nvSpPr>
        <p:spPr>
          <a:xfrm>
            <a:off x="1963525" y="1432650"/>
            <a:ext cx="201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latin typeface="Calibri"/>
                <a:ea typeface="Calibri"/>
                <a:cs typeface="Calibri"/>
                <a:sym typeface="Calibri"/>
              </a:rPr>
              <a:t>Data resource UID</a:t>
            </a:r>
            <a:endParaRPr>
              <a:latin typeface="Calibri"/>
              <a:ea typeface="Calibri"/>
              <a:cs typeface="Calibri"/>
              <a:sym typeface="Calibri"/>
            </a:endParaRPr>
          </a:p>
        </p:txBody>
      </p:sp>
      <p:cxnSp>
        <p:nvCxnSpPr>
          <p:cNvPr id="182" name="Google Shape;182;p23"/>
          <p:cNvCxnSpPr/>
          <p:nvPr/>
        </p:nvCxnSpPr>
        <p:spPr>
          <a:xfrm flipH="1">
            <a:off x="7427250" y="2049200"/>
            <a:ext cx="663900" cy="71130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23"/>
          <p:cNvSpPr txBox="1"/>
          <p:nvPr/>
        </p:nvSpPr>
        <p:spPr>
          <a:xfrm>
            <a:off x="7227975" y="1518025"/>
            <a:ext cx="20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latin typeface="Calibri"/>
                <a:ea typeface="Calibri"/>
                <a:cs typeface="Calibri"/>
                <a:sym typeface="Calibri"/>
              </a:rPr>
              <a:t>DIrectory per transform</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idx="12" type="sldNum"/>
          </p:nvPr>
        </p:nvSpPr>
        <p:spPr>
          <a:xfrm>
            <a:off x="11376587" y="6453337"/>
            <a:ext cx="397500" cy="2232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AU"/>
              <a:t>‹#›</a:t>
            </a:fld>
            <a:r>
              <a:rPr lang="en-AU"/>
              <a:t> </a:t>
            </a:r>
            <a:endParaRPr/>
          </a:p>
        </p:txBody>
      </p:sp>
      <p:sp>
        <p:nvSpPr>
          <p:cNvPr id="190" name="Google Shape;190;p24"/>
          <p:cNvSpPr txBox="1"/>
          <p:nvPr>
            <p:ph type="title"/>
          </p:nvPr>
        </p:nvSpPr>
        <p:spPr>
          <a:xfrm>
            <a:off x="478368" y="177183"/>
            <a:ext cx="8900100" cy="75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AU"/>
              <a:t>Name matching - non Linnean</a:t>
            </a:r>
            <a:endParaRPr/>
          </a:p>
        </p:txBody>
      </p:sp>
      <p:sp>
        <p:nvSpPr>
          <p:cNvPr id="191" name="Google Shape;191;p24"/>
          <p:cNvSpPr txBox="1"/>
          <p:nvPr>
            <p:ph idx="12" type="sldNum"/>
          </p:nvPr>
        </p:nvSpPr>
        <p:spPr>
          <a:xfrm>
            <a:off x="11376587" y="6453337"/>
            <a:ext cx="397500" cy="223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AU"/>
              <a:t>‹#›</a:t>
            </a:fld>
            <a:r>
              <a:rPr lang="en-AU"/>
              <a:t> </a:t>
            </a:r>
            <a:endParaRPr/>
          </a:p>
        </p:txBody>
      </p:sp>
      <p:sp>
        <p:nvSpPr>
          <p:cNvPr id="192" name="Google Shape;192;p24"/>
          <p:cNvSpPr txBox="1"/>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AU" sz="900">
                <a:solidFill>
                  <a:srgbClr val="212121"/>
                </a:solidFill>
                <a:latin typeface="Calibri"/>
                <a:ea typeface="Calibri"/>
                <a:cs typeface="Calibri"/>
                <a:sym typeface="Calibri"/>
              </a:rPr>
              <a:t>‹#›</a:t>
            </a:fld>
            <a:r>
              <a:rPr lang="en-AU" sz="900">
                <a:solidFill>
                  <a:srgbClr val="212121"/>
                </a:solidFill>
                <a:latin typeface="Calibri"/>
                <a:ea typeface="Calibri"/>
                <a:cs typeface="Calibri"/>
                <a:sym typeface="Calibri"/>
              </a:rPr>
              <a:t> </a:t>
            </a:r>
            <a:endParaRPr sz="900">
              <a:solidFill>
                <a:srgbClr val="212121"/>
              </a:solidFill>
              <a:latin typeface="Calibri"/>
              <a:ea typeface="Calibri"/>
              <a:cs typeface="Calibri"/>
              <a:sym typeface="Calibri"/>
            </a:endParaRPr>
          </a:p>
        </p:txBody>
      </p:sp>
      <p:sp>
        <p:nvSpPr>
          <p:cNvPr id="193" name="Google Shape;193;p24"/>
          <p:cNvSpPr/>
          <p:nvPr/>
        </p:nvSpPr>
        <p:spPr>
          <a:xfrm>
            <a:off x="1697650" y="1482675"/>
            <a:ext cx="7126500" cy="5153400"/>
          </a:xfrm>
          <a:prstGeom prst="rect">
            <a:avLst/>
          </a:prstGeom>
          <a:solidFill>
            <a:srgbClr val="D9D2E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AU"/>
              <a:t>Pipelines</a:t>
            </a:r>
            <a:endParaRPr/>
          </a:p>
        </p:txBody>
      </p:sp>
      <p:sp>
        <p:nvSpPr>
          <p:cNvPr id="194" name="Google Shape;194;p24"/>
          <p:cNvSpPr/>
          <p:nvPr/>
        </p:nvSpPr>
        <p:spPr>
          <a:xfrm>
            <a:off x="1099703" y="2211023"/>
            <a:ext cx="397500" cy="436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209530" y="1911475"/>
            <a:ext cx="742200" cy="777143"/>
          </a:xfrm>
          <a:prstGeom prst="flowChartMagneticDisk">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DWCA</a:t>
            </a:r>
            <a:endParaRPr/>
          </a:p>
        </p:txBody>
      </p:sp>
      <p:sp>
        <p:nvSpPr>
          <p:cNvPr id="196" name="Google Shape;196;p24"/>
          <p:cNvSpPr/>
          <p:nvPr/>
        </p:nvSpPr>
        <p:spPr>
          <a:xfrm>
            <a:off x="9431375" y="1911475"/>
            <a:ext cx="947700" cy="777300"/>
          </a:xfrm>
          <a:prstGeom prst="rect">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SOLR</a:t>
            </a:r>
            <a:endParaRPr/>
          </a:p>
          <a:p>
            <a:pPr indent="0" lvl="0" marL="0" rtl="0" algn="ctr">
              <a:spcBef>
                <a:spcPts val="0"/>
              </a:spcBef>
              <a:spcAft>
                <a:spcPts val="0"/>
              </a:spcAft>
              <a:buNone/>
            </a:pPr>
            <a:r>
              <a:rPr lang="en-AU"/>
              <a:t>Cluster</a:t>
            </a:r>
            <a:endParaRPr/>
          </a:p>
        </p:txBody>
      </p:sp>
      <p:sp>
        <p:nvSpPr>
          <p:cNvPr id="197" name="Google Shape;197;p24"/>
          <p:cNvSpPr/>
          <p:nvPr/>
        </p:nvSpPr>
        <p:spPr>
          <a:xfrm>
            <a:off x="1847625" y="1911475"/>
            <a:ext cx="10431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Verbatim AVRO</a:t>
            </a:r>
            <a:endParaRPr/>
          </a:p>
          <a:p>
            <a:pPr indent="0" lvl="0" marL="0" rtl="0" algn="l">
              <a:spcBef>
                <a:spcPts val="0"/>
              </a:spcBef>
              <a:spcAft>
                <a:spcPts val="0"/>
              </a:spcAft>
              <a:buNone/>
            </a:pPr>
            <a:r>
              <a:rPr lang="en-AU"/>
              <a:t>Pipeline</a:t>
            </a:r>
            <a:endParaRPr/>
          </a:p>
        </p:txBody>
      </p:sp>
      <p:sp>
        <p:nvSpPr>
          <p:cNvPr id="198" name="Google Shape;198;p24"/>
          <p:cNvSpPr/>
          <p:nvPr/>
        </p:nvSpPr>
        <p:spPr>
          <a:xfrm>
            <a:off x="3494350" y="1911475"/>
            <a:ext cx="1961100" cy="452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AU"/>
              <a:t>Interpretation Pipeline</a:t>
            </a:r>
            <a:endParaRPr/>
          </a:p>
        </p:txBody>
      </p:sp>
      <p:sp>
        <p:nvSpPr>
          <p:cNvPr id="199" name="Google Shape;199;p24"/>
          <p:cNvSpPr/>
          <p:nvPr/>
        </p:nvSpPr>
        <p:spPr>
          <a:xfrm>
            <a:off x="8953035" y="2095853"/>
            <a:ext cx="397500" cy="436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3632194" y="2313625"/>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Location Transform</a:t>
            </a:r>
            <a:endParaRPr sz="1200"/>
          </a:p>
        </p:txBody>
      </p:sp>
      <p:sp>
        <p:nvSpPr>
          <p:cNvPr id="201" name="Google Shape;201;p24"/>
          <p:cNvSpPr/>
          <p:nvPr/>
        </p:nvSpPr>
        <p:spPr>
          <a:xfrm>
            <a:off x="3632200" y="2875663"/>
            <a:ext cx="1633800" cy="606900"/>
          </a:xfrm>
          <a:prstGeom prst="rect">
            <a:avLst/>
          </a:prstGeom>
          <a:solidFill>
            <a:srgbClr val="FFFFFF"/>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AU" sz="1200"/>
              <a:t>Non-linnean </a:t>
            </a:r>
            <a:endParaRPr b="1" sz="1200"/>
          </a:p>
          <a:p>
            <a:pPr indent="0" lvl="0" marL="0" rtl="0" algn="l">
              <a:spcBef>
                <a:spcPts val="0"/>
              </a:spcBef>
              <a:spcAft>
                <a:spcPts val="0"/>
              </a:spcAft>
              <a:buNone/>
            </a:pPr>
            <a:r>
              <a:rPr b="1" lang="en-AU" sz="1200"/>
              <a:t>t</a:t>
            </a:r>
            <a:r>
              <a:rPr b="1" lang="en-AU" sz="1200"/>
              <a:t>axonomy Transform</a:t>
            </a:r>
            <a:endParaRPr b="1" sz="1200"/>
          </a:p>
        </p:txBody>
      </p:sp>
      <p:sp>
        <p:nvSpPr>
          <p:cNvPr id="202" name="Google Shape;202;p24"/>
          <p:cNvSpPr/>
          <p:nvPr/>
        </p:nvSpPr>
        <p:spPr>
          <a:xfrm>
            <a:off x="3632194" y="3590575"/>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Attribution Transform</a:t>
            </a:r>
            <a:endParaRPr sz="1200"/>
          </a:p>
        </p:txBody>
      </p:sp>
      <p:sp>
        <p:nvSpPr>
          <p:cNvPr id="203" name="Google Shape;203;p24"/>
          <p:cNvSpPr/>
          <p:nvPr/>
        </p:nvSpPr>
        <p:spPr>
          <a:xfrm>
            <a:off x="6163138" y="1911475"/>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UUID</a:t>
            </a:r>
            <a:endParaRPr/>
          </a:p>
          <a:p>
            <a:pPr indent="0" lvl="0" marL="0" rtl="0" algn="l">
              <a:spcBef>
                <a:spcPts val="0"/>
              </a:spcBef>
              <a:spcAft>
                <a:spcPts val="0"/>
              </a:spcAft>
              <a:buNone/>
            </a:pPr>
            <a:r>
              <a:rPr lang="en-AU"/>
              <a:t>Pipeline</a:t>
            </a:r>
            <a:endParaRPr/>
          </a:p>
        </p:txBody>
      </p:sp>
      <p:sp>
        <p:nvSpPr>
          <p:cNvPr id="204" name="Google Shape;204;p24"/>
          <p:cNvSpPr/>
          <p:nvPr/>
        </p:nvSpPr>
        <p:spPr>
          <a:xfrm>
            <a:off x="5698150" y="2208700"/>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6163138" y="317497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Sensitive</a:t>
            </a:r>
            <a:endParaRPr/>
          </a:p>
          <a:p>
            <a:pPr indent="0" lvl="0" marL="0" rtl="0" algn="l">
              <a:spcBef>
                <a:spcPts val="0"/>
              </a:spcBef>
              <a:spcAft>
                <a:spcPts val="0"/>
              </a:spcAft>
              <a:buNone/>
            </a:pPr>
            <a:r>
              <a:rPr lang="en-AU"/>
              <a:t>Pipeline</a:t>
            </a:r>
            <a:endParaRPr/>
          </a:p>
        </p:txBody>
      </p:sp>
      <p:sp>
        <p:nvSpPr>
          <p:cNvPr id="206" name="Google Shape;206;p24"/>
          <p:cNvSpPr/>
          <p:nvPr/>
        </p:nvSpPr>
        <p:spPr>
          <a:xfrm>
            <a:off x="6163138" y="4430950"/>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Image</a:t>
            </a:r>
            <a:endParaRPr/>
          </a:p>
          <a:p>
            <a:pPr indent="0" lvl="0" marL="0" rtl="0" algn="l">
              <a:spcBef>
                <a:spcPts val="0"/>
              </a:spcBef>
              <a:spcAft>
                <a:spcPts val="0"/>
              </a:spcAft>
              <a:buNone/>
            </a:pPr>
            <a:r>
              <a:rPr lang="en-AU"/>
              <a:t>Pipelines</a:t>
            </a:r>
            <a:endParaRPr/>
          </a:p>
        </p:txBody>
      </p:sp>
      <p:sp>
        <p:nvSpPr>
          <p:cNvPr id="207" name="Google Shape;207;p24"/>
          <p:cNvSpPr/>
          <p:nvPr/>
        </p:nvSpPr>
        <p:spPr>
          <a:xfrm rot="5400000">
            <a:off x="6495850" y="2811211"/>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5400000">
            <a:off x="6457350" y="4087943"/>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3632194" y="4157975"/>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Temporal Transform</a:t>
            </a:r>
            <a:endParaRPr sz="1200"/>
          </a:p>
        </p:txBody>
      </p:sp>
      <p:sp>
        <p:nvSpPr>
          <p:cNvPr id="210" name="Google Shape;210;p24"/>
          <p:cNvSpPr/>
          <p:nvPr/>
        </p:nvSpPr>
        <p:spPr>
          <a:xfrm>
            <a:off x="6163138" y="568112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Sampling</a:t>
            </a:r>
            <a:endParaRPr/>
          </a:p>
          <a:p>
            <a:pPr indent="0" lvl="0" marL="0" rtl="0" algn="l">
              <a:spcBef>
                <a:spcPts val="0"/>
              </a:spcBef>
              <a:spcAft>
                <a:spcPts val="0"/>
              </a:spcAft>
              <a:buNone/>
            </a:pPr>
            <a:r>
              <a:rPr lang="en-AU"/>
              <a:t>Pipeline</a:t>
            </a:r>
            <a:endParaRPr/>
          </a:p>
        </p:txBody>
      </p:sp>
      <p:sp>
        <p:nvSpPr>
          <p:cNvPr id="211" name="Google Shape;211;p24"/>
          <p:cNvSpPr/>
          <p:nvPr/>
        </p:nvSpPr>
        <p:spPr>
          <a:xfrm rot="5400000">
            <a:off x="6457350" y="5320979"/>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7703138" y="568112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Jackknife</a:t>
            </a:r>
            <a:endParaRPr/>
          </a:p>
          <a:p>
            <a:pPr indent="0" lvl="0" marL="0" rtl="0" algn="l">
              <a:spcBef>
                <a:spcPts val="0"/>
              </a:spcBef>
              <a:spcAft>
                <a:spcPts val="0"/>
              </a:spcAft>
              <a:buNone/>
            </a:pPr>
            <a:r>
              <a:rPr lang="en-AU"/>
              <a:t>Pipeline</a:t>
            </a:r>
            <a:endParaRPr/>
          </a:p>
        </p:txBody>
      </p:sp>
      <p:sp>
        <p:nvSpPr>
          <p:cNvPr id="213" name="Google Shape;213;p24"/>
          <p:cNvSpPr/>
          <p:nvPr/>
        </p:nvSpPr>
        <p:spPr>
          <a:xfrm>
            <a:off x="7265850" y="5927175"/>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7699301" y="4430950"/>
            <a:ext cx="947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Duplicate</a:t>
            </a:r>
            <a:endParaRPr/>
          </a:p>
          <a:p>
            <a:pPr indent="0" lvl="0" marL="0" rtl="0" algn="l">
              <a:spcBef>
                <a:spcPts val="0"/>
              </a:spcBef>
              <a:spcAft>
                <a:spcPts val="0"/>
              </a:spcAft>
              <a:buNone/>
            </a:pPr>
            <a:r>
              <a:rPr lang="en-AU"/>
              <a:t>Detection</a:t>
            </a:r>
            <a:endParaRPr/>
          </a:p>
          <a:p>
            <a:pPr indent="0" lvl="0" marL="0" rtl="0" algn="l">
              <a:spcBef>
                <a:spcPts val="0"/>
              </a:spcBef>
              <a:spcAft>
                <a:spcPts val="0"/>
              </a:spcAft>
              <a:buNone/>
            </a:pPr>
            <a:r>
              <a:rPr lang="en-AU"/>
              <a:t>Pipeline</a:t>
            </a:r>
            <a:endParaRPr/>
          </a:p>
        </p:txBody>
      </p:sp>
      <p:sp>
        <p:nvSpPr>
          <p:cNvPr id="215" name="Google Shape;215;p24"/>
          <p:cNvSpPr/>
          <p:nvPr/>
        </p:nvSpPr>
        <p:spPr>
          <a:xfrm>
            <a:off x="7708188" y="317497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AVRO</a:t>
            </a:r>
            <a:endParaRPr/>
          </a:p>
          <a:p>
            <a:pPr indent="0" lvl="0" marL="0" rtl="0" algn="l">
              <a:spcBef>
                <a:spcPts val="0"/>
              </a:spcBef>
              <a:spcAft>
                <a:spcPts val="0"/>
              </a:spcAft>
              <a:buNone/>
            </a:pPr>
            <a:r>
              <a:rPr lang="en-AU"/>
              <a:t>Index</a:t>
            </a:r>
            <a:endParaRPr/>
          </a:p>
          <a:p>
            <a:pPr indent="0" lvl="0" marL="0" rtl="0" algn="l">
              <a:spcBef>
                <a:spcPts val="0"/>
              </a:spcBef>
              <a:spcAft>
                <a:spcPts val="0"/>
              </a:spcAft>
              <a:buNone/>
            </a:pPr>
            <a:r>
              <a:rPr lang="en-AU"/>
              <a:t>Pipeline</a:t>
            </a:r>
            <a:endParaRPr/>
          </a:p>
        </p:txBody>
      </p:sp>
      <p:sp>
        <p:nvSpPr>
          <p:cNvPr id="216" name="Google Shape;216;p24"/>
          <p:cNvSpPr/>
          <p:nvPr/>
        </p:nvSpPr>
        <p:spPr>
          <a:xfrm>
            <a:off x="7706413" y="1911475"/>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SOLR</a:t>
            </a:r>
            <a:endParaRPr/>
          </a:p>
          <a:p>
            <a:pPr indent="0" lvl="0" marL="0" rtl="0" algn="l">
              <a:spcBef>
                <a:spcPts val="0"/>
              </a:spcBef>
              <a:spcAft>
                <a:spcPts val="0"/>
              </a:spcAft>
              <a:buNone/>
            </a:pPr>
            <a:r>
              <a:rPr lang="en-AU"/>
              <a:t>Pipeline</a:t>
            </a:r>
            <a:endParaRPr/>
          </a:p>
        </p:txBody>
      </p:sp>
      <p:sp>
        <p:nvSpPr>
          <p:cNvPr id="217" name="Google Shape;217;p24"/>
          <p:cNvSpPr/>
          <p:nvPr/>
        </p:nvSpPr>
        <p:spPr>
          <a:xfrm flipH="1" rot="5400000">
            <a:off x="8060150" y="5320979"/>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flipH="1" rot="5400000">
            <a:off x="8021650" y="4080875"/>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flipH="1" rot="5400000">
            <a:off x="8021650" y="2805675"/>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3632200" y="4725375"/>
            <a:ext cx="16893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Multimedia Transform</a:t>
            </a:r>
            <a:endParaRPr sz="1200"/>
          </a:p>
        </p:txBody>
      </p:sp>
      <p:sp>
        <p:nvSpPr>
          <p:cNvPr id="221" name="Google Shape;221;p24"/>
          <p:cNvSpPr/>
          <p:nvPr/>
        </p:nvSpPr>
        <p:spPr>
          <a:xfrm>
            <a:off x="11014475" y="1911475"/>
            <a:ext cx="947700" cy="777300"/>
          </a:xfrm>
          <a:prstGeom prst="rect">
            <a:avLst/>
          </a:prstGeom>
          <a:solidFill>
            <a:srgbClr val="B6D7A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Biocache</a:t>
            </a:r>
            <a:endParaRPr/>
          </a:p>
          <a:p>
            <a:pPr indent="0" lvl="0" marL="0" rtl="0" algn="l">
              <a:spcBef>
                <a:spcPts val="0"/>
              </a:spcBef>
              <a:spcAft>
                <a:spcPts val="0"/>
              </a:spcAft>
              <a:buNone/>
            </a:pPr>
            <a:r>
              <a:rPr lang="en-AU"/>
              <a:t>Service</a:t>
            </a:r>
            <a:endParaRPr/>
          </a:p>
        </p:txBody>
      </p:sp>
      <p:sp>
        <p:nvSpPr>
          <p:cNvPr id="222" name="Google Shape;222;p24"/>
          <p:cNvSpPr/>
          <p:nvPr/>
        </p:nvSpPr>
        <p:spPr>
          <a:xfrm>
            <a:off x="10513087" y="2095853"/>
            <a:ext cx="397500" cy="436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3630250" y="5292775"/>
            <a:ext cx="16893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Verbatim Transform</a:t>
            </a:r>
            <a:endParaRPr sz="1200"/>
          </a:p>
        </p:txBody>
      </p:sp>
      <p:sp>
        <p:nvSpPr>
          <p:cNvPr id="224" name="Google Shape;224;p24"/>
          <p:cNvSpPr/>
          <p:nvPr/>
        </p:nvSpPr>
        <p:spPr>
          <a:xfrm>
            <a:off x="3055888" y="2208700"/>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3632200" y="5849925"/>
            <a:ext cx="1689300" cy="436200"/>
          </a:xfrm>
          <a:prstGeom prst="rect">
            <a:avLst/>
          </a:prstGeom>
          <a:solidFill>
            <a:srgbClr val="FFFFFF"/>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AU" sz="1200"/>
              <a:t>DNA Transform</a:t>
            </a:r>
            <a:endParaRPr b="1"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idx="12" type="sldNum"/>
          </p:nvPr>
        </p:nvSpPr>
        <p:spPr>
          <a:xfrm>
            <a:off x="11376587" y="6453337"/>
            <a:ext cx="397500" cy="2232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AU"/>
              <a:t>‹#›</a:t>
            </a:fld>
            <a:r>
              <a:rPr lang="en-AU"/>
              <a:t> </a:t>
            </a:r>
            <a:endParaRPr/>
          </a:p>
        </p:txBody>
      </p:sp>
      <p:sp>
        <p:nvSpPr>
          <p:cNvPr id="232" name="Google Shape;232;p25"/>
          <p:cNvSpPr txBox="1"/>
          <p:nvPr>
            <p:ph type="title"/>
          </p:nvPr>
        </p:nvSpPr>
        <p:spPr>
          <a:xfrm>
            <a:off x="478368" y="177183"/>
            <a:ext cx="8900100" cy="75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AU"/>
              <a:t>Sensitive data processing</a:t>
            </a:r>
            <a:endParaRPr/>
          </a:p>
        </p:txBody>
      </p:sp>
      <p:sp>
        <p:nvSpPr>
          <p:cNvPr id="233" name="Google Shape;233;p25"/>
          <p:cNvSpPr txBox="1"/>
          <p:nvPr>
            <p:ph idx="12" type="sldNum"/>
          </p:nvPr>
        </p:nvSpPr>
        <p:spPr>
          <a:xfrm>
            <a:off x="11376587" y="6453337"/>
            <a:ext cx="397500" cy="223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AU"/>
              <a:t>‹#›</a:t>
            </a:fld>
            <a:r>
              <a:rPr lang="en-AU"/>
              <a:t> </a:t>
            </a:r>
            <a:endParaRPr/>
          </a:p>
        </p:txBody>
      </p:sp>
      <p:sp>
        <p:nvSpPr>
          <p:cNvPr id="234" name="Google Shape;234;p25"/>
          <p:cNvSpPr txBox="1"/>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AU" sz="900">
                <a:solidFill>
                  <a:srgbClr val="212121"/>
                </a:solidFill>
                <a:latin typeface="Calibri"/>
                <a:ea typeface="Calibri"/>
                <a:cs typeface="Calibri"/>
                <a:sym typeface="Calibri"/>
              </a:rPr>
              <a:t>‹#›</a:t>
            </a:fld>
            <a:r>
              <a:rPr lang="en-AU" sz="900">
                <a:solidFill>
                  <a:srgbClr val="212121"/>
                </a:solidFill>
                <a:latin typeface="Calibri"/>
                <a:ea typeface="Calibri"/>
                <a:cs typeface="Calibri"/>
                <a:sym typeface="Calibri"/>
              </a:rPr>
              <a:t> </a:t>
            </a:r>
            <a:endParaRPr sz="900">
              <a:solidFill>
                <a:srgbClr val="212121"/>
              </a:solidFill>
              <a:latin typeface="Calibri"/>
              <a:ea typeface="Calibri"/>
              <a:cs typeface="Calibri"/>
              <a:sym typeface="Calibri"/>
            </a:endParaRPr>
          </a:p>
        </p:txBody>
      </p:sp>
      <p:sp>
        <p:nvSpPr>
          <p:cNvPr id="235" name="Google Shape;235;p25"/>
          <p:cNvSpPr/>
          <p:nvPr/>
        </p:nvSpPr>
        <p:spPr>
          <a:xfrm>
            <a:off x="1697650" y="1482675"/>
            <a:ext cx="7126500" cy="5153400"/>
          </a:xfrm>
          <a:prstGeom prst="rect">
            <a:avLst/>
          </a:prstGeom>
          <a:solidFill>
            <a:srgbClr val="D9D2E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AU"/>
              <a:t>Pipelines</a:t>
            </a:r>
            <a:endParaRPr/>
          </a:p>
        </p:txBody>
      </p:sp>
      <p:sp>
        <p:nvSpPr>
          <p:cNvPr id="236" name="Google Shape;236;p25"/>
          <p:cNvSpPr/>
          <p:nvPr/>
        </p:nvSpPr>
        <p:spPr>
          <a:xfrm>
            <a:off x="1099703" y="2211023"/>
            <a:ext cx="397500" cy="436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209530" y="1911475"/>
            <a:ext cx="742200" cy="777143"/>
          </a:xfrm>
          <a:prstGeom prst="flowChartMagneticDisk">
            <a:avLst/>
          </a:prstGeom>
          <a:solidFill>
            <a:srgbClr val="D5A6B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DWCA</a:t>
            </a:r>
            <a:endParaRPr/>
          </a:p>
        </p:txBody>
      </p:sp>
      <p:sp>
        <p:nvSpPr>
          <p:cNvPr id="238" name="Google Shape;238;p25"/>
          <p:cNvSpPr/>
          <p:nvPr/>
        </p:nvSpPr>
        <p:spPr>
          <a:xfrm>
            <a:off x="9431375" y="1911475"/>
            <a:ext cx="947700" cy="777300"/>
          </a:xfrm>
          <a:prstGeom prst="rect">
            <a:avLst/>
          </a:prstGeom>
          <a:solidFill>
            <a:srgbClr val="6FA8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SOLR</a:t>
            </a:r>
            <a:endParaRPr/>
          </a:p>
          <a:p>
            <a:pPr indent="0" lvl="0" marL="0" rtl="0" algn="ctr">
              <a:spcBef>
                <a:spcPts val="0"/>
              </a:spcBef>
              <a:spcAft>
                <a:spcPts val="0"/>
              </a:spcAft>
              <a:buNone/>
            </a:pPr>
            <a:r>
              <a:rPr lang="en-AU"/>
              <a:t>Cluster</a:t>
            </a:r>
            <a:endParaRPr/>
          </a:p>
        </p:txBody>
      </p:sp>
      <p:sp>
        <p:nvSpPr>
          <p:cNvPr id="239" name="Google Shape;239;p25"/>
          <p:cNvSpPr/>
          <p:nvPr/>
        </p:nvSpPr>
        <p:spPr>
          <a:xfrm>
            <a:off x="1847625" y="1911475"/>
            <a:ext cx="10431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Verbatim AVRO</a:t>
            </a:r>
            <a:endParaRPr/>
          </a:p>
          <a:p>
            <a:pPr indent="0" lvl="0" marL="0" rtl="0" algn="l">
              <a:spcBef>
                <a:spcPts val="0"/>
              </a:spcBef>
              <a:spcAft>
                <a:spcPts val="0"/>
              </a:spcAft>
              <a:buNone/>
            </a:pPr>
            <a:r>
              <a:rPr lang="en-AU"/>
              <a:t>Pipeline</a:t>
            </a:r>
            <a:endParaRPr/>
          </a:p>
        </p:txBody>
      </p:sp>
      <p:sp>
        <p:nvSpPr>
          <p:cNvPr id="240" name="Google Shape;240;p25"/>
          <p:cNvSpPr/>
          <p:nvPr/>
        </p:nvSpPr>
        <p:spPr>
          <a:xfrm>
            <a:off x="3494350" y="1911475"/>
            <a:ext cx="1961100" cy="452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AU"/>
              <a:t>Interpretation Pipeline</a:t>
            </a:r>
            <a:endParaRPr/>
          </a:p>
        </p:txBody>
      </p:sp>
      <p:sp>
        <p:nvSpPr>
          <p:cNvPr id="241" name="Google Shape;241;p25"/>
          <p:cNvSpPr/>
          <p:nvPr/>
        </p:nvSpPr>
        <p:spPr>
          <a:xfrm>
            <a:off x="8953035" y="2095853"/>
            <a:ext cx="397500" cy="436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632194" y="2389825"/>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Location Transform</a:t>
            </a:r>
            <a:endParaRPr sz="1200"/>
          </a:p>
        </p:txBody>
      </p:sp>
      <p:sp>
        <p:nvSpPr>
          <p:cNvPr id="243" name="Google Shape;243;p25"/>
          <p:cNvSpPr/>
          <p:nvPr/>
        </p:nvSpPr>
        <p:spPr>
          <a:xfrm>
            <a:off x="3632194" y="2952100"/>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Taxonomy Transform</a:t>
            </a:r>
            <a:endParaRPr sz="1200"/>
          </a:p>
        </p:txBody>
      </p:sp>
      <p:sp>
        <p:nvSpPr>
          <p:cNvPr id="244" name="Google Shape;244;p25"/>
          <p:cNvSpPr/>
          <p:nvPr/>
        </p:nvSpPr>
        <p:spPr>
          <a:xfrm>
            <a:off x="3632194" y="3514375"/>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Attribution Transform</a:t>
            </a:r>
            <a:endParaRPr sz="1200"/>
          </a:p>
        </p:txBody>
      </p:sp>
      <p:sp>
        <p:nvSpPr>
          <p:cNvPr id="245" name="Google Shape;245;p25"/>
          <p:cNvSpPr/>
          <p:nvPr/>
        </p:nvSpPr>
        <p:spPr>
          <a:xfrm>
            <a:off x="6163138" y="1911475"/>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UUID</a:t>
            </a:r>
            <a:endParaRPr/>
          </a:p>
          <a:p>
            <a:pPr indent="0" lvl="0" marL="0" rtl="0" algn="l">
              <a:spcBef>
                <a:spcPts val="0"/>
              </a:spcBef>
              <a:spcAft>
                <a:spcPts val="0"/>
              </a:spcAft>
              <a:buNone/>
            </a:pPr>
            <a:r>
              <a:rPr lang="en-AU"/>
              <a:t>Pipeline</a:t>
            </a:r>
            <a:endParaRPr/>
          </a:p>
        </p:txBody>
      </p:sp>
      <p:sp>
        <p:nvSpPr>
          <p:cNvPr id="246" name="Google Shape;246;p25"/>
          <p:cNvSpPr/>
          <p:nvPr/>
        </p:nvSpPr>
        <p:spPr>
          <a:xfrm>
            <a:off x="5698150" y="2208700"/>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6163151" y="3174975"/>
            <a:ext cx="9888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AU"/>
              <a:t>Sensitive</a:t>
            </a:r>
            <a:endParaRPr b="1"/>
          </a:p>
          <a:p>
            <a:pPr indent="0" lvl="0" marL="0" rtl="0" algn="l">
              <a:spcBef>
                <a:spcPts val="0"/>
              </a:spcBef>
              <a:spcAft>
                <a:spcPts val="0"/>
              </a:spcAft>
              <a:buNone/>
            </a:pPr>
            <a:r>
              <a:rPr b="1" lang="en-AU"/>
              <a:t>Pipeline</a:t>
            </a:r>
            <a:endParaRPr b="1"/>
          </a:p>
        </p:txBody>
      </p:sp>
      <p:sp>
        <p:nvSpPr>
          <p:cNvPr id="248" name="Google Shape;248;p25"/>
          <p:cNvSpPr/>
          <p:nvPr/>
        </p:nvSpPr>
        <p:spPr>
          <a:xfrm>
            <a:off x="6163138" y="4430950"/>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Image</a:t>
            </a:r>
            <a:endParaRPr/>
          </a:p>
          <a:p>
            <a:pPr indent="0" lvl="0" marL="0" rtl="0" algn="l">
              <a:spcBef>
                <a:spcPts val="0"/>
              </a:spcBef>
              <a:spcAft>
                <a:spcPts val="0"/>
              </a:spcAft>
              <a:buNone/>
            </a:pPr>
            <a:r>
              <a:rPr lang="en-AU"/>
              <a:t>Pipelines</a:t>
            </a:r>
            <a:endParaRPr/>
          </a:p>
        </p:txBody>
      </p:sp>
      <p:sp>
        <p:nvSpPr>
          <p:cNvPr id="249" name="Google Shape;249;p25"/>
          <p:cNvSpPr/>
          <p:nvPr/>
        </p:nvSpPr>
        <p:spPr>
          <a:xfrm rot="5400000">
            <a:off x="6495850" y="2811211"/>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rot="5400000">
            <a:off x="6457350" y="4087943"/>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3632194" y="4081775"/>
            <a:ext cx="16338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Temporal Transform</a:t>
            </a:r>
            <a:endParaRPr sz="1200"/>
          </a:p>
        </p:txBody>
      </p:sp>
      <p:sp>
        <p:nvSpPr>
          <p:cNvPr id="252" name="Google Shape;252;p25"/>
          <p:cNvSpPr/>
          <p:nvPr/>
        </p:nvSpPr>
        <p:spPr>
          <a:xfrm>
            <a:off x="6163138" y="568112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Sampling</a:t>
            </a:r>
            <a:endParaRPr/>
          </a:p>
          <a:p>
            <a:pPr indent="0" lvl="0" marL="0" rtl="0" algn="l">
              <a:spcBef>
                <a:spcPts val="0"/>
              </a:spcBef>
              <a:spcAft>
                <a:spcPts val="0"/>
              </a:spcAft>
              <a:buNone/>
            </a:pPr>
            <a:r>
              <a:rPr lang="en-AU"/>
              <a:t>Pipeline</a:t>
            </a:r>
            <a:endParaRPr/>
          </a:p>
        </p:txBody>
      </p:sp>
      <p:sp>
        <p:nvSpPr>
          <p:cNvPr id="253" name="Google Shape;253;p25"/>
          <p:cNvSpPr/>
          <p:nvPr/>
        </p:nvSpPr>
        <p:spPr>
          <a:xfrm rot="5400000">
            <a:off x="6457350" y="5320979"/>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7703138" y="568112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Jackknife</a:t>
            </a:r>
            <a:endParaRPr/>
          </a:p>
          <a:p>
            <a:pPr indent="0" lvl="0" marL="0" rtl="0" algn="l">
              <a:spcBef>
                <a:spcPts val="0"/>
              </a:spcBef>
              <a:spcAft>
                <a:spcPts val="0"/>
              </a:spcAft>
              <a:buNone/>
            </a:pPr>
            <a:r>
              <a:rPr lang="en-AU"/>
              <a:t>Pipeline</a:t>
            </a:r>
            <a:endParaRPr/>
          </a:p>
        </p:txBody>
      </p:sp>
      <p:sp>
        <p:nvSpPr>
          <p:cNvPr id="255" name="Google Shape;255;p25"/>
          <p:cNvSpPr/>
          <p:nvPr/>
        </p:nvSpPr>
        <p:spPr>
          <a:xfrm>
            <a:off x="7265850" y="5927175"/>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7699301" y="4430950"/>
            <a:ext cx="947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Duplicate</a:t>
            </a:r>
            <a:endParaRPr/>
          </a:p>
          <a:p>
            <a:pPr indent="0" lvl="0" marL="0" rtl="0" algn="l">
              <a:spcBef>
                <a:spcPts val="0"/>
              </a:spcBef>
              <a:spcAft>
                <a:spcPts val="0"/>
              </a:spcAft>
              <a:buNone/>
            </a:pPr>
            <a:r>
              <a:rPr lang="en-AU"/>
              <a:t>Detection</a:t>
            </a:r>
            <a:endParaRPr/>
          </a:p>
          <a:p>
            <a:pPr indent="0" lvl="0" marL="0" rtl="0" algn="l">
              <a:spcBef>
                <a:spcPts val="0"/>
              </a:spcBef>
              <a:spcAft>
                <a:spcPts val="0"/>
              </a:spcAft>
              <a:buNone/>
            </a:pPr>
            <a:r>
              <a:rPr lang="en-AU"/>
              <a:t>Pipeline</a:t>
            </a:r>
            <a:endParaRPr/>
          </a:p>
        </p:txBody>
      </p:sp>
      <p:sp>
        <p:nvSpPr>
          <p:cNvPr id="257" name="Google Shape;257;p25"/>
          <p:cNvSpPr/>
          <p:nvPr/>
        </p:nvSpPr>
        <p:spPr>
          <a:xfrm>
            <a:off x="7708188" y="3174976"/>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AVRO</a:t>
            </a:r>
            <a:endParaRPr/>
          </a:p>
          <a:p>
            <a:pPr indent="0" lvl="0" marL="0" rtl="0" algn="l">
              <a:spcBef>
                <a:spcPts val="0"/>
              </a:spcBef>
              <a:spcAft>
                <a:spcPts val="0"/>
              </a:spcAft>
              <a:buNone/>
            </a:pPr>
            <a:r>
              <a:rPr lang="en-AU"/>
              <a:t>Index</a:t>
            </a:r>
            <a:endParaRPr/>
          </a:p>
          <a:p>
            <a:pPr indent="0" lvl="0" marL="0" rtl="0" algn="l">
              <a:spcBef>
                <a:spcPts val="0"/>
              </a:spcBef>
              <a:spcAft>
                <a:spcPts val="0"/>
              </a:spcAft>
              <a:buNone/>
            </a:pPr>
            <a:r>
              <a:rPr lang="en-AU"/>
              <a:t>Pipeline</a:t>
            </a:r>
            <a:endParaRPr/>
          </a:p>
        </p:txBody>
      </p:sp>
      <p:sp>
        <p:nvSpPr>
          <p:cNvPr id="258" name="Google Shape;258;p25"/>
          <p:cNvSpPr/>
          <p:nvPr/>
        </p:nvSpPr>
        <p:spPr>
          <a:xfrm>
            <a:off x="7706413" y="1911475"/>
            <a:ext cx="938700" cy="777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SOLR</a:t>
            </a:r>
            <a:endParaRPr/>
          </a:p>
          <a:p>
            <a:pPr indent="0" lvl="0" marL="0" rtl="0" algn="l">
              <a:spcBef>
                <a:spcPts val="0"/>
              </a:spcBef>
              <a:spcAft>
                <a:spcPts val="0"/>
              </a:spcAft>
              <a:buNone/>
            </a:pPr>
            <a:r>
              <a:rPr lang="en-AU"/>
              <a:t>Pipeline</a:t>
            </a:r>
            <a:endParaRPr/>
          </a:p>
        </p:txBody>
      </p:sp>
      <p:sp>
        <p:nvSpPr>
          <p:cNvPr id="259" name="Google Shape;259;p25"/>
          <p:cNvSpPr/>
          <p:nvPr/>
        </p:nvSpPr>
        <p:spPr>
          <a:xfrm flipH="1" rot="5400000">
            <a:off x="8060150" y="5320979"/>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flipH="1" rot="5400000">
            <a:off x="8021650" y="4080875"/>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flipH="1" rot="5400000">
            <a:off x="8021650" y="2805675"/>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a:off x="3632200" y="4649175"/>
            <a:ext cx="16893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Multimedia Transform</a:t>
            </a:r>
            <a:endParaRPr sz="1200"/>
          </a:p>
        </p:txBody>
      </p:sp>
      <p:sp>
        <p:nvSpPr>
          <p:cNvPr id="263" name="Google Shape;263;p25"/>
          <p:cNvSpPr/>
          <p:nvPr/>
        </p:nvSpPr>
        <p:spPr>
          <a:xfrm>
            <a:off x="11014475" y="1911475"/>
            <a:ext cx="947700" cy="777300"/>
          </a:xfrm>
          <a:prstGeom prst="rect">
            <a:avLst/>
          </a:prstGeom>
          <a:solidFill>
            <a:srgbClr val="B6D7A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a:t>Biocache</a:t>
            </a:r>
            <a:endParaRPr/>
          </a:p>
          <a:p>
            <a:pPr indent="0" lvl="0" marL="0" rtl="0" algn="l">
              <a:spcBef>
                <a:spcPts val="0"/>
              </a:spcBef>
              <a:spcAft>
                <a:spcPts val="0"/>
              </a:spcAft>
              <a:buNone/>
            </a:pPr>
            <a:r>
              <a:rPr lang="en-AU"/>
              <a:t>Service</a:t>
            </a:r>
            <a:endParaRPr/>
          </a:p>
        </p:txBody>
      </p:sp>
      <p:sp>
        <p:nvSpPr>
          <p:cNvPr id="264" name="Google Shape;264;p25"/>
          <p:cNvSpPr/>
          <p:nvPr/>
        </p:nvSpPr>
        <p:spPr>
          <a:xfrm>
            <a:off x="10513087" y="2095853"/>
            <a:ext cx="397500" cy="436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a:off x="3630250" y="5216575"/>
            <a:ext cx="1689300" cy="4362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AU" sz="1200"/>
              <a:t>Verbatim Transform</a:t>
            </a:r>
            <a:endParaRPr sz="1200"/>
          </a:p>
        </p:txBody>
      </p:sp>
      <p:sp>
        <p:nvSpPr>
          <p:cNvPr id="266" name="Google Shape;266;p25"/>
          <p:cNvSpPr/>
          <p:nvPr/>
        </p:nvSpPr>
        <p:spPr>
          <a:xfrm>
            <a:off x="3055888" y="2208700"/>
            <a:ext cx="273300" cy="223200"/>
          </a:xfrm>
          <a:prstGeom prst="rightArrow">
            <a:avLst>
              <a:gd fmla="val 50000" name="adj1"/>
              <a:gd fmla="val 50000" name="adj2"/>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a:off x="3632200" y="5773725"/>
            <a:ext cx="1689300" cy="436200"/>
          </a:xfrm>
          <a:prstGeom prst="rect">
            <a:avLst/>
          </a:prstGeom>
          <a:solidFill>
            <a:srgbClr val="FFFFFF"/>
          </a:solid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AU" sz="1200"/>
              <a:t>DNA Transform</a:t>
            </a:r>
            <a:endParaRPr b="1"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6"/>
          <p:cNvSpPr txBox="1"/>
          <p:nvPr>
            <p:ph idx="12" type="sldNum"/>
          </p:nvPr>
        </p:nvSpPr>
        <p:spPr>
          <a:xfrm>
            <a:off x="11376587" y="6453337"/>
            <a:ext cx="397500" cy="2232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AU"/>
              <a:t>‹#›</a:t>
            </a:fld>
            <a:r>
              <a:rPr lang="en-AU"/>
              <a:t> </a:t>
            </a:r>
            <a:endParaRPr/>
          </a:p>
        </p:txBody>
      </p:sp>
      <p:sp>
        <p:nvSpPr>
          <p:cNvPr id="274" name="Google Shape;274;p26"/>
          <p:cNvSpPr txBox="1"/>
          <p:nvPr>
            <p:ph type="title"/>
          </p:nvPr>
        </p:nvSpPr>
        <p:spPr>
          <a:xfrm>
            <a:off x="478368" y="177183"/>
            <a:ext cx="8900100" cy="753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AU"/>
              <a:t>Sensitive data processing</a:t>
            </a:r>
            <a:endParaRPr/>
          </a:p>
        </p:txBody>
      </p:sp>
      <p:sp>
        <p:nvSpPr>
          <p:cNvPr id="275" name="Google Shape;275;p26"/>
          <p:cNvSpPr/>
          <p:nvPr/>
        </p:nvSpPr>
        <p:spPr>
          <a:xfrm>
            <a:off x="645050" y="2741650"/>
            <a:ext cx="1555500" cy="1011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Sensitive</a:t>
            </a:r>
            <a:endParaRPr/>
          </a:p>
          <a:p>
            <a:pPr indent="0" lvl="0" marL="0" rtl="0" algn="ctr">
              <a:spcBef>
                <a:spcPts val="0"/>
              </a:spcBef>
              <a:spcAft>
                <a:spcPts val="0"/>
              </a:spcAft>
              <a:buNone/>
            </a:pPr>
            <a:r>
              <a:rPr lang="en-AU"/>
              <a:t>Pipeline</a:t>
            </a:r>
            <a:endParaRPr/>
          </a:p>
        </p:txBody>
      </p:sp>
      <p:sp>
        <p:nvSpPr>
          <p:cNvPr id="276" name="Google Shape;276;p26"/>
          <p:cNvSpPr/>
          <p:nvPr/>
        </p:nvSpPr>
        <p:spPr>
          <a:xfrm>
            <a:off x="4937300" y="2708350"/>
            <a:ext cx="1252200" cy="1077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SDS Service</a:t>
            </a:r>
            <a:endParaRPr/>
          </a:p>
        </p:txBody>
      </p:sp>
      <p:sp>
        <p:nvSpPr>
          <p:cNvPr id="277" name="Google Shape;277;p26"/>
          <p:cNvSpPr/>
          <p:nvPr/>
        </p:nvSpPr>
        <p:spPr>
          <a:xfrm>
            <a:off x="9211075" y="2741775"/>
            <a:ext cx="1346400" cy="1077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AU"/>
              <a:t>Species Lists</a:t>
            </a:r>
            <a:endParaRPr/>
          </a:p>
          <a:p>
            <a:pPr indent="0" lvl="0" marL="0" rtl="0" algn="ctr">
              <a:spcBef>
                <a:spcPts val="0"/>
              </a:spcBef>
              <a:spcAft>
                <a:spcPts val="0"/>
              </a:spcAft>
              <a:buNone/>
            </a:pPr>
            <a:r>
              <a:rPr lang="en-AU"/>
              <a:t>tool</a:t>
            </a:r>
            <a:endParaRPr/>
          </a:p>
        </p:txBody>
      </p:sp>
      <p:cxnSp>
        <p:nvCxnSpPr>
          <p:cNvPr id="278" name="Google Shape;278;p26"/>
          <p:cNvCxnSpPr>
            <a:stCxn id="275" idx="3"/>
            <a:endCxn id="276" idx="1"/>
          </p:cNvCxnSpPr>
          <p:nvPr/>
        </p:nvCxnSpPr>
        <p:spPr>
          <a:xfrm>
            <a:off x="2200550" y="3247150"/>
            <a:ext cx="2736900" cy="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26"/>
          <p:cNvSpPr txBox="1"/>
          <p:nvPr/>
        </p:nvSpPr>
        <p:spPr>
          <a:xfrm>
            <a:off x="2551625" y="2646800"/>
            <a:ext cx="203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latin typeface="Calibri"/>
                <a:ea typeface="Calibri"/>
                <a:cs typeface="Calibri"/>
                <a:sym typeface="Calibri"/>
              </a:rPr>
              <a:t>Scientiific Name: Aus bus</a:t>
            </a:r>
            <a:endParaRPr>
              <a:latin typeface="Calibri"/>
              <a:ea typeface="Calibri"/>
              <a:cs typeface="Calibri"/>
              <a:sym typeface="Calibri"/>
            </a:endParaRPr>
          </a:p>
          <a:p>
            <a:pPr indent="0" lvl="0" marL="0" rtl="0" algn="l">
              <a:spcBef>
                <a:spcPts val="0"/>
              </a:spcBef>
              <a:spcAft>
                <a:spcPts val="0"/>
              </a:spcAft>
              <a:buNone/>
            </a:pPr>
            <a:r>
              <a:rPr lang="en-AU">
                <a:latin typeface="Calibri"/>
                <a:ea typeface="Calibri"/>
                <a:cs typeface="Calibri"/>
                <a:sym typeface="Calibri"/>
              </a:rPr>
              <a:t>Coordinates: 138.1, 27.1</a:t>
            </a:r>
            <a:endParaRPr>
              <a:latin typeface="Calibri"/>
              <a:ea typeface="Calibri"/>
              <a:cs typeface="Calibri"/>
              <a:sym typeface="Calibri"/>
            </a:endParaRPr>
          </a:p>
        </p:txBody>
      </p:sp>
      <p:cxnSp>
        <p:nvCxnSpPr>
          <p:cNvPr id="280" name="Google Shape;280;p26"/>
          <p:cNvCxnSpPr>
            <a:stCxn id="276" idx="3"/>
            <a:endCxn id="277" idx="1"/>
          </p:cNvCxnSpPr>
          <p:nvPr/>
        </p:nvCxnSpPr>
        <p:spPr>
          <a:xfrm>
            <a:off x="6189500" y="3247150"/>
            <a:ext cx="3021600" cy="3330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26"/>
          <p:cNvSpPr txBox="1"/>
          <p:nvPr/>
        </p:nvSpPr>
        <p:spPr>
          <a:xfrm>
            <a:off x="3746800" y="2827025"/>
            <a:ext cx="546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82" name="Google Shape;282;p26"/>
          <p:cNvSpPr txBox="1"/>
          <p:nvPr/>
        </p:nvSpPr>
        <p:spPr>
          <a:xfrm>
            <a:off x="6682988" y="2646800"/>
            <a:ext cx="203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AU">
                <a:latin typeface="Calibri"/>
                <a:ea typeface="Calibri"/>
                <a:cs typeface="Calibri"/>
                <a:sym typeface="Calibri"/>
              </a:rPr>
              <a:t>Get sensitive species</a:t>
            </a:r>
            <a:endParaRPr>
              <a:latin typeface="Calibri"/>
              <a:ea typeface="Calibri"/>
              <a:cs typeface="Calibri"/>
              <a:sym typeface="Calibri"/>
            </a:endParaRPr>
          </a:p>
          <a:p>
            <a:pPr indent="0" lvl="0" marL="0" rtl="0" algn="l">
              <a:spcBef>
                <a:spcPts val="0"/>
              </a:spcBef>
              <a:spcAft>
                <a:spcPts val="0"/>
              </a:spcAft>
              <a:buNone/>
            </a:pPr>
            <a:r>
              <a:rPr lang="en-AU">
                <a:latin typeface="Calibri"/>
                <a:ea typeface="Calibri"/>
                <a:cs typeface="Calibri"/>
                <a:sym typeface="Calibri"/>
              </a:rPr>
              <a:t>for Victoria</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IRO Theme">
  <a:themeElements>
    <a:clrScheme name="ALA">
      <a:dk1>
        <a:srgbClr val="000000"/>
      </a:dk1>
      <a:lt1>
        <a:srgbClr val="FFFFFF"/>
      </a:lt1>
      <a:dk2>
        <a:srgbClr val="000000"/>
      </a:dk2>
      <a:lt2>
        <a:srgbClr val="FFFFFF"/>
      </a:lt2>
      <a:accent1>
        <a:srgbClr val="F26649"/>
      </a:accent1>
      <a:accent2>
        <a:srgbClr val="C44D34"/>
      </a:accent2>
      <a:accent3>
        <a:srgbClr val="637073"/>
      </a:accent3>
      <a:accent4>
        <a:srgbClr val="F2F2F2"/>
      </a:accent4>
      <a:accent5>
        <a:srgbClr val="9D9D9D"/>
      </a:accent5>
      <a:accent6>
        <a:srgbClr val="212121"/>
      </a:accent6>
      <a:hlink>
        <a:srgbClr val="2E358B"/>
      </a:hlink>
      <a:folHlink>
        <a:srgbClr val="FFBF4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