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799">
          <p15:clr>
            <a:srgbClr val="A4A3A4"/>
          </p15:clr>
        </p15:guide>
        <p15:guide id="3" pos="3840">
          <p15:clr>
            <a:srgbClr val="A4A3A4"/>
          </p15:clr>
        </p15:guide>
        <p15:guide id="4" pos="7408">
          <p15:clr>
            <a:srgbClr val="A4A3A4"/>
          </p15:clr>
        </p15:guide>
        <p15:guide id="5" pos="30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17" roundtripDataSignature="AMtx7mgKhSFs06SDteF6jTs57MlTPkPe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799" orient="horz"/>
        <p:guide pos="3840"/>
        <p:guide pos="7408"/>
        <p:guide pos="30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oncrete" showMasterSp="0">
  <p:cSld name="Title Slide - Concrete">
    <p:bg>
      <p:bgPr>
        <a:solidFill>
          <a:schemeClr val="accent4"/>
        </a:solidFill>
      </p:bgPr>
    </p:bg>
    <p:spTree>
      <p:nvGrpSpPr>
        <p:cNvPr id="16" name="Shape 16"/>
        <p:cNvGrpSpPr/>
        <p:nvPr/>
      </p:nvGrpSpPr>
      <p:grpSpPr>
        <a:xfrm>
          <a:off x="0" y="0"/>
          <a:ext cx="0" cy="0"/>
          <a:chOff x="0" y="0"/>
          <a:chExt cx="0" cy="0"/>
        </a:xfrm>
      </p:grpSpPr>
      <p:sp>
        <p:nvSpPr>
          <p:cNvPr id="17" name="Google Shape;17;p13"/>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4400"/>
              <a:buFont typeface="Calibri"/>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9" name="Google Shape;19;p13"/>
          <p:cNvPicPr preferRelativeResize="0"/>
          <p:nvPr/>
        </p:nvPicPr>
        <p:blipFill rotWithShape="1">
          <a:blip r:embed="rId2">
            <a:alphaModFix/>
          </a:blip>
          <a:srcRect b="0" l="0" r="0" t="0"/>
          <a:stretch/>
        </p:blipFill>
        <p:spPr>
          <a:xfrm>
            <a:off x="7392144" y="462275"/>
            <a:ext cx="4270454" cy="1865466"/>
          </a:xfrm>
          <a:prstGeom prst="rect">
            <a:avLst/>
          </a:prstGeom>
          <a:noFill/>
          <a:ln>
            <a:noFill/>
          </a:ln>
        </p:spPr>
      </p:pic>
      <p:sp>
        <p:nvSpPr>
          <p:cNvPr id="20" name="Google Shape;20;p13"/>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accent6"/>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accent6"/>
              </a:solidFill>
              <a:latin typeface="Calibri"/>
              <a:ea typeface="Calibri"/>
              <a:cs typeface="Calibri"/>
              <a:sym typeface="Calibri"/>
            </a:endParaRPr>
          </a:p>
        </p:txBody>
      </p:sp>
      <p:pic>
        <p:nvPicPr>
          <p:cNvPr id="21" name="Google Shape;21;p13"/>
          <p:cNvPicPr preferRelativeResize="0"/>
          <p:nvPr/>
        </p:nvPicPr>
        <p:blipFill rotWithShape="1">
          <a:blip r:embed="rId3">
            <a:alphaModFix/>
          </a:blip>
          <a:srcRect b="0" l="0" r="0" t="0"/>
          <a:stretch/>
        </p:blipFill>
        <p:spPr>
          <a:xfrm>
            <a:off x="478261" y="5510627"/>
            <a:ext cx="2452641" cy="9427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22"/>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2"/>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ernate" showMasterSp="0">
  <p:cSld name="Title only - alternate">
    <p:spTree>
      <p:nvGrpSpPr>
        <p:cNvPr id="69" name="Shape 69"/>
        <p:cNvGrpSpPr/>
        <p:nvPr/>
      </p:nvGrpSpPr>
      <p:grpSpPr>
        <a:xfrm>
          <a:off x="0" y="0"/>
          <a:ext cx="0" cy="0"/>
          <a:chOff x="0" y="0"/>
          <a:chExt cx="0" cy="0"/>
        </a:xfrm>
      </p:grpSpPr>
      <p:sp>
        <p:nvSpPr>
          <p:cNvPr id="70" name="Google Shape;70;p23"/>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2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73" name="Google Shape;73;p23"/>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6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4" name="Google Shape;74;p23"/>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ernate" showMasterSp="0">
  <p:cSld name="Blank - alternate">
    <p:spTree>
      <p:nvGrpSpPr>
        <p:cNvPr id="75" name="Shape 75"/>
        <p:cNvGrpSpPr/>
        <p:nvPr/>
      </p:nvGrpSpPr>
      <p:grpSpPr>
        <a:xfrm>
          <a:off x="0" y="0"/>
          <a:ext cx="0" cy="0"/>
          <a:chOff x="0" y="0"/>
          <a:chExt cx="0" cy="0"/>
        </a:xfrm>
      </p:grpSpPr>
      <p:sp>
        <p:nvSpPr>
          <p:cNvPr id="76" name="Google Shape;76;p24"/>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24"/>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pic>
        <p:nvPicPr>
          <p:cNvPr id="79" name="Google Shape;79;p24"/>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Layout">
  <p:cSld name="Statement Layout">
    <p:spTree>
      <p:nvGrpSpPr>
        <p:cNvPr id="80" name="Shape 80"/>
        <p:cNvGrpSpPr/>
        <p:nvPr/>
      </p:nvGrpSpPr>
      <p:grpSpPr>
        <a:xfrm>
          <a:off x="0" y="0"/>
          <a:ext cx="0" cy="0"/>
          <a:chOff x="0" y="0"/>
          <a:chExt cx="0" cy="0"/>
        </a:xfrm>
      </p:grpSpPr>
      <p:sp>
        <p:nvSpPr>
          <p:cNvPr id="81" name="Google Shape;81;p25"/>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 type="body"/>
          </p:nvPr>
        </p:nvSpPr>
        <p:spPr>
          <a:xfrm>
            <a:off x="480000" y="1556792"/>
            <a:ext cx="11280000" cy="468052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600"/>
              </a:spcBef>
              <a:spcAft>
                <a:spcPts val="0"/>
              </a:spcAft>
              <a:buClr>
                <a:schemeClr val="accent3"/>
              </a:buClr>
              <a:buSzPts val="4000"/>
              <a:buFont typeface="Calibri"/>
              <a:buNone/>
              <a:defRPr b="1" sz="4000">
                <a:solidFill>
                  <a:schemeClr val="accent3"/>
                </a:solidFill>
              </a:defRPr>
            </a:lvl1pPr>
            <a:lvl2pPr indent="-228600" lvl="1" marL="914400" algn="l">
              <a:lnSpc>
                <a:spcPct val="85000"/>
              </a:lnSpc>
              <a:spcBef>
                <a:spcPts val="600"/>
              </a:spcBef>
              <a:spcAft>
                <a:spcPts val="0"/>
              </a:spcAft>
              <a:buClr>
                <a:schemeClr val="accent2"/>
              </a:buClr>
              <a:buSzPts val="4000"/>
              <a:buNone/>
              <a:defRPr b="1" sz="4000">
                <a:solidFill>
                  <a:schemeClr val="accent2"/>
                </a:solidFill>
              </a:defRPr>
            </a:lvl2pPr>
            <a:lvl3pPr indent="-228600" lvl="2" marL="1371600" algn="l">
              <a:lnSpc>
                <a:spcPct val="90000"/>
              </a:lnSpc>
              <a:spcBef>
                <a:spcPts val="2200"/>
              </a:spcBef>
              <a:spcAft>
                <a:spcPts val="0"/>
              </a:spcAft>
              <a:buClr>
                <a:srgbClr val="00313C"/>
              </a:buClr>
              <a:buSzPts val="2000"/>
              <a:buNone/>
              <a:defRPr b="1">
                <a:solidFill>
                  <a:srgbClr val="00313C"/>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4" name="Google Shape;84;p2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Flamingo">
  <p:cSld name="Section Header - Flamingo">
    <p:bg>
      <p:bgPr>
        <a:solidFill>
          <a:schemeClr val="accent1"/>
        </a:solidFill>
      </p:bgPr>
    </p:bg>
    <p:spTree>
      <p:nvGrpSpPr>
        <p:cNvPr id="85" name="Shape 85"/>
        <p:cNvGrpSpPr/>
        <p:nvPr/>
      </p:nvGrpSpPr>
      <p:grpSpPr>
        <a:xfrm>
          <a:off x="0" y="0"/>
          <a:ext cx="0" cy="0"/>
          <a:chOff x="0" y="0"/>
          <a:chExt cx="0" cy="0"/>
        </a:xfrm>
      </p:grpSpPr>
      <p:sp>
        <p:nvSpPr>
          <p:cNvPr id="86" name="Google Shape;86;p26"/>
          <p:cNvSpPr txBox="1"/>
          <p:nvPr>
            <p:ph idx="1" type="body"/>
          </p:nvPr>
        </p:nvSpPr>
        <p:spPr>
          <a:xfrm>
            <a:off x="480001" y="1628800"/>
            <a:ext cx="9969500" cy="420685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6"/>
              </a:buClr>
              <a:buSzPts val="4400"/>
              <a:buFont typeface="Calibri"/>
              <a:buNone/>
              <a:defRPr b="1" sz="4400">
                <a:solidFill>
                  <a:schemeClr val="accent6"/>
                </a:solidFill>
              </a:defRPr>
            </a:lvl1pPr>
            <a:lvl2pPr indent="-228600" lvl="1" marL="914400" algn="l">
              <a:lnSpc>
                <a:spcPct val="75000"/>
              </a:lnSpc>
              <a:spcBef>
                <a:spcPts val="600"/>
              </a:spcBef>
              <a:spcAft>
                <a:spcPts val="0"/>
              </a:spcAft>
              <a:buClr>
                <a:schemeClr val="lt1"/>
              </a:buClr>
              <a:buSzPts val="4400"/>
              <a:buNone/>
              <a:defRPr b="1" sz="4400">
                <a:solidFill>
                  <a:schemeClr val="lt1"/>
                </a:solidFill>
              </a:defRPr>
            </a:lvl2pPr>
            <a:lvl3pPr indent="-228600" lvl="2" marL="1371600" algn="l">
              <a:lnSpc>
                <a:spcPct val="90000"/>
              </a:lnSpc>
              <a:spcBef>
                <a:spcPts val="850"/>
              </a:spcBef>
              <a:spcAft>
                <a:spcPts val="0"/>
              </a:spcAft>
              <a:buClr>
                <a:srgbClr val="FFFFFF"/>
              </a:buClr>
              <a:buSzPts val="2200"/>
              <a:buNone/>
              <a:defRPr b="1" sz="2200">
                <a:solidFill>
                  <a:srgbClr val="FFFFFF"/>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7" name="Google Shape;87;p26"/>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Option 1">
  <p:cSld name="Thank You Option 1">
    <p:bg>
      <p:bgPr>
        <a:solidFill>
          <a:schemeClr val="accent4"/>
        </a:solidFill>
      </p:bgPr>
    </p:bg>
    <p:spTree>
      <p:nvGrpSpPr>
        <p:cNvPr id="89" name="Shape 89"/>
        <p:cNvGrpSpPr/>
        <p:nvPr/>
      </p:nvGrpSpPr>
      <p:grpSpPr>
        <a:xfrm>
          <a:off x="0" y="0"/>
          <a:ext cx="0" cy="0"/>
          <a:chOff x="0" y="0"/>
          <a:chExt cx="0" cy="0"/>
        </a:xfrm>
      </p:grpSpPr>
      <p:pic>
        <p:nvPicPr>
          <p:cNvPr id="90" name="Google Shape;90;p27"/>
          <p:cNvPicPr preferRelativeResize="0"/>
          <p:nvPr/>
        </p:nvPicPr>
        <p:blipFill rotWithShape="1">
          <a:blip r:embed="rId2">
            <a:alphaModFix/>
          </a:blip>
          <a:srcRect b="7370" l="0" r="11011" t="2971"/>
          <a:stretch/>
        </p:blipFill>
        <p:spPr>
          <a:xfrm>
            <a:off x="5909927" y="1114514"/>
            <a:ext cx="6281330" cy="5753425"/>
          </a:xfrm>
          <a:prstGeom prst="rect">
            <a:avLst/>
          </a:prstGeom>
          <a:noFill/>
          <a:ln>
            <a:noFill/>
          </a:ln>
        </p:spPr>
      </p:pic>
      <p:sp>
        <p:nvSpPr>
          <p:cNvPr id="91" name="Google Shape;91;p27"/>
          <p:cNvSpPr txBox="1"/>
          <p:nvPr>
            <p:ph idx="1" type="subTitle"/>
          </p:nvPr>
        </p:nvSpPr>
        <p:spPr>
          <a:xfrm>
            <a:off x="478366" y="3392996"/>
            <a:ext cx="8161917" cy="1539200"/>
          </a:xfrm>
          <a:prstGeom prst="rect">
            <a:avLst/>
          </a:prstGeom>
          <a:noFill/>
          <a:ln>
            <a:noFill/>
          </a:ln>
        </p:spPr>
        <p:txBody>
          <a:bodyPr anchorCtr="0" anchor="t" bIns="0" lIns="0" spcFirstLastPara="1" rIns="0" wrap="square" tIns="0">
            <a:noAutofit/>
          </a:bodyPr>
          <a:lstStyle>
            <a:lvl1pPr lvl="0" algn="l">
              <a:lnSpc>
                <a:spcPct val="90000"/>
              </a:lnSpc>
              <a:spcBef>
                <a:spcPts val="3000"/>
              </a:spcBef>
              <a:spcAft>
                <a:spcPts val="0"/>
              </a:spcAft>
              <a:buClr>
                <a:schemeClr val="accent6"/>
              </a:buClr>
              <a:buSzPts val="1600"/>
              <a:buNone/>
              <a:defRPr b="1" sz="1600">
                <a:solidFill>
                  <a:schemeClr val="accent6"/>
                </a:solidFill>
              </a:defRPr>
            </a:lvl1pPr>
            <a:lvl2pPr lvl="1" algn="l">
              <a:lnSpc>
                <a:spcPct val="90000"/>
              </a:lnSpc>
              <a:spcBef>
                <a:spcPts val="0"/>
              </a:spcBef>
              <a:spcAft>
                <a:spcPts val="0"/>
              </a:spcAft>
              <a:buClr>
                <a:schemeClr val="accent6"/>
              </a:buClr>
              <a:buSzPts val="1600"/>
              <a:buNone/>
              <a:defRPr sz="1600">
                <a:solidFill>
                  <a:schemeClr val="accent6"/>
                </a:solidFill>
              </a:defRPr>
            </a:lvl2pPr>
            <a:lvl3pPr lvl="2" algn="l">
              <a:lnSpc>
                <a:spcPct val="90000"/>
              </a:lnSpc>
              <a:spcBef>
                <a:spcPts val="563"/>
              </a:spcBef>
              <a:spcAft>
                <a:spcPts val="0"/>
              </a:spcAft>
              <a:buClr>
                <a:schemeClr val="accent6"/>
              </a:buClr>
              <a:buSzPts val="1600"/>
              <a:buNone/>
              <a:defRPr sz="1600">
                <a:solidFill>
                  <a:schemeClr val="accent6"/>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2" name="Google Shape;92;p27"/>
          <p:cNvSpPr txBox="1"/>
          <p:nvPr>
            <p:ph type="title"/>
          </p:nvPr>
        </p:nvSpPr>
        <p:spPr>
          <a:xfrm>
            <a:off x="478368" y="2420889"/>
            <a:ext cx="11281832" cy="8524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5000"/>
              <a:buFont typeface="Calibri"/>
              <a:buNone/>
              <a:defRPr sz="5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nvSpPr>
        <p:spPr>
          <a:xfrm>
            <a:off x="2783632" y="6095313"/>
            <a:ext cx="8256917"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dk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dk1"/>
              </a:solidFill>
              <a:latin typeface="Calibri"/>
              <a:ea typeface="Calibri"/>
              <a:cs typeface="Calibri"/>
              <a:sym typeface="Calibri"/>
            </a:endParaRPr>
          </a:p>
        </p:txBody>
      </p:sp>
      <p:pic>
        <p:nvPicPr>
          <p:cNvPr id="94" name="Google Shape;94;p27"/>
          <p:cNvPicPr preferRelativeResize="0"/>
          <p:nvPr/>
        </p:nvPicPr>
        <p:blipFill rotWithShape="1">
          <a:blip r:embed="rId3">
            <a:alphaModFix/>
          </a:blip>
          <a:srcRect b="0" l="0" r="0" t="0"/>
          <a:stretch/>
        </p:blipFill>
        <p:spPr>
          <a:xfrm>
            <a:off x="476003" y="5733256"/>
            <a:ext cx="1903374" cy="73138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1" showMasterSp="0" type="tx">
  <p:cSld name="TITLE_AND_BODY">
    <p:spTree>
      <p:nvGrpSpPr>
        <p:cNvPr id="95" name="Shape 95"/>
        <p:cNvGrpSpPr/>
        <p:nvPr/>
      </p:nvGrpSpPr>
      <p:grpSpPr>
        <a:xfrm>
          <a:off x="0" y="0"/>
          <a:ext cx="0" cy="0"/>
          <a:chOff x="0" y="0"/>
          <a:chExt cx="0" cy="0"/>
        </a:xfrm>
      </p:grpSpPr>
      <p:sp>
        <p:nvSpPr>
          <p:cNvPr id="96" name="Google Shape;96;p28"/>
          <p:cNvSpPr/>
          <p:nvPr/>
        </p:nvSpPr>
        <p:spPr>
          <a:xfrm>
            <a:off x="-16384" y="-4172"/>
            <a:ext cx="12228000" cy="1116000"/>
          </a:xfrm>
          <a:prstGeom prst="rect">
            <a:avLst/>
          </a:prstGeom>
          <a:solidFill>
            <a:schemeClr val="accent4"/>
          </a:solidFill>
          <a:ln>
            <a:noFill/>
          </a:ln>
        </p:spPr>
        <p:txBody>
          <a:bodyPr anchorCtr="0" anchor="ctr" bIns="60925" lIns="60925" spcFirstLastPara="1" rIns="60925" wrap="square" tIns="60925">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97" name="Google Shape;97;p28"/>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800"/>
              </a:spcBef>
              <a:spcAft>
                <a:spcPts val="0"/>
              </a:spcAft>
              <a:buClr>
                <a:srgbClr val="000000"/>
              </a:buClr>
              <a:buSzPts val="2400"/>
              <a:buChar char="•"/>
              <a:defRPr/>
            </a:lvl1pPr>
            <a:lvl2pPr indent="-381000" lvl="1" marL="914400" algn="l">
              <a:lnSpc>
                <a:spcPct val="90000"/>
              </a:lnSpc>
              <a:spcBef>
                <a:spcPts val="800"/>
              </a:spcBef>
              <a:spcAft>
                <a:spcPts val="0"/>
              </a:spcAft>
              <a:buClr>
                <a:srgbClr val="000000"/>
              </a:buClr>
              <a:buSzPts val="2400"/>
              <a:buChar char="•"/>
              <a:defRPr/>
            </a:lvl2pPr>
            <a:lvl3pPr indent="-381000" lvl="2" marL="1371600" algn="l">
              <a:lnSpc>
                <a:spcPct val="90000"/>
              </a:lnSpc>
              <a:spcBef>
                <a:spcPts val="800"/>
              </a:spcBef>
              <a:spcAft>
                <a:spcPts val="0"/>
              </a:spcAft>
              <a:buClr>
                <a:srgbClr val="000000"/>
              </a:buClr>
              <a:buSzPts val="2400"/>
              <a:buChar char="–"/>
              <a:defRPr/>
            </a:lvl3pPr>
            <a:lvl4pPr indent="-381000" lvl="3" marL="1828800" algn="l">
              <a:lnSpc>
                <a:spcPct val="90000"/>
              </a:lnSpc>
              <a:spcBef>
                <a:spcPts val="800"/>
              </a:spcBef>
              <a:spcAft>
                <a:spcPts val="0"/>
              </a:spcAft>
              <a:buClr>
                <a:srgbClr val="000000"/>
              </a:buClr>
              <a:buSzPts val="2400"/>
              <a:buChar char="–"/>
              <a:defRPr/>
            </a:lvl4pPr>
            <a:lvl5pPr indent="-381000" lvl="4" marL="2286000" algn="l">
              <a:lnSpc>
                <a:spcPct val="90000"/>
              </a:lnSpc>
              <a:spcBef>
                <a:spcPts val="800"/>
              </a:spcBef>
              <a:spcAft>
                <a:spcPts val="0"/>
              </a:spcAft>
              <a:buClr>
                <a:srgbClr val="000000"/>
              </a:buClr>
              <a:buSzPts val="2400"/>
              <a:buChar char="•"/>
              <a:defRPr/>
            </a:lvl5pPr>
            <a:lvl6pPr indent="-381000" lvl="5" marL="2743200" algn="l">
              <a:lnSpc>
                <a:spcPct val="90000"/>
              </a:lnSpc>
              <a:spcBef>
                <a:spcPts val="800"/>
              </a:spcBef>
              <a:spcAft>
                <a:spcPts val="0"/>
              </a:spcAft>
              <a:buClr>
                <a:srgbClr val="000000"/>
              </a:buClr>
              <a:buSzPts val="2400"/>
              <a:buChar char="•"/>
              <a:defRPr/>
            </a:lvl6pPr>
            <a:lvl7pPr indent="-381000" lvl="6" marL="3200400" algn="l">
              <a:lnSpc>
                <a:spcPct val="90000"/>
              </a:lnSpc>
              <a:spcBef>
                <a:spcPts val="800"/>
              </a:spcBef>
              <a:spcAft>
                <a:spcPts val="0"/>
              </a:spcAft>
              <a:buClr>
                <a:srgbClr val="000000"/>
              </a:buClr>
              <a:buSzPts val="2400"/>
              <a:buChar char="•"/>
              <a:defRPr/>
            </a:lvl7pPr>
            <a:lvl8pPr indent="-381000" lvl="7" marL="3657600" algn="l">
              <a:lnSpc>
                <a:spcPct val="90000"/>
              </a:lnSpc>
              <a:spcBef>
                <a:spcPts val="800"/>
              </a:spcBef>
              <a:spcAft>
                <a:spcPts val="0"/>
              </a:spcAft>
              <a:buClr>
                <a:srgbClr val="000000"/>
              </a:buClr>
              <a:buSzPts val="2400"/>
              <a:buChar char="•"/>
              <a:defRPr/>
            </a:lvl8pPr>
            <a:lvl9pPr indent="-381000" lvl="8" marL="4114800" algn="l">
              <a:lnSpc>
                <a:spcPct val="90000"/>
              </a:lnSpc>
              <a:spcBef>
                <a:spcPts val="800"/>
              </a:spcBef>
              <a:spcAft>
                <a:spcPts val="0"/>
              </a:spcAft>
              <a:buClr>
                <a:srgbClr val="000000"/>
              </a:buClr>
              <a:buSzPts val="2400"/>
              <a:buChar char="•"/>
              <a:defRPr/>
            </a:lvl9pPr>
          </a:lstStyle>
          <a:p/>
        </p:txBody>
      </p:sp>
      <p:sp>
        <p:nvSpPr>
          <p:cNvPr id="98" name="Google Shape;98;p28"/>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sz="900"/>
          </a:p>
        </p:txBody>
      </p:sp>
      <p:sp>
        <p:nvSpPr>
          <p:cNvPr id="99" name="Google Shape;99;p28"/>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4800"/>
              <a:buFont typeface="Calibri"/>
              <a:buNone/>
              <a:defRPr>
                <a:solidFill>
                  <a:schemeClr val="accent1"/>
                </a:solidFill>
              </a:defRPr>
            </a:lvl1pPr>
            <a:lvl2pPr lvl="1" algn="l">
              <a:lnSpc>
                <a:spcPct val="100000"/>
              </a:lnSpc>
              <a:spcBef>
                <a:spcPts val="0"/>
              </a:spcBef>
              <a:spcAft>
                <a:spcPts val="0"/>
              </a:spcAft>
              <a:buClr>
                <a:srgbClr val="FFFFFF"/>
              </a:buClr>
              <a:buSzPts val="2400"/>
              <a:buNone/>
              <a:defRPr/>
            </a:lvl2pPr>
            <a:lvl3pPr lvl="2" algn="l">
              <a:lnSpc>
                <a:spcPct val="100000"/>
              </a:lnSpc>
              <a:spcBef>
                <a:spcPts val="0"/>
              </a:spcBef>
              <a:spcAft>
                <a:spcPts val="0"/>
              </a:spcAft>
              <a:buClr>
                <a:srgbClr val="FFFFFF"/>
              </a:buClr>
              <a:buSzPts val="2400"/>
              <a:buNone/>
              <a:defRPr/>
            </a:lvl3pPr>
            <a:lvl4pPr lvl="3" algn="l">
              <a:lnSpc>
                <a:spcPct val="100000"/>
              </a:lnSpc>
              <a:spcBef>
                <a:spcPts val="0"/>
              </a:spcBef>
              <a:spcAft>
                <a:spcPts val="0"/>
              </a:spcAft>
              <a:buClr>
                <a:srgbClr val="FFFFFF"/>
              </a:buClr>
              <a:buSzPts val="2400"/>
              <a:buNone/>
              <a:defRPr/>
            </a:lvl4pPr>
            <a:lvl5pPr lvl="4" algn="l">
              <a:lnSpc>
                <a:spcPct val="100000"/>
              </a:lnSpc>
              <a:spcBef>
                <a:spcPts val="0"/>
              </a:spcBef>
              <a:spcAft>
                <a:spcPts val="0"/>
              </a:spcAft>
              <a:buClr>
                <a:srgbClr val="FFFFFF"/>
              </a:buClr>
              <a:buSzPts val="2400"/>
              <a:buNone/>
              <a:defRPr/>
            </a:lvl5pPr>
            <a:lvl6pPr lvl="5" algn="l">
              <a:lnSpc>
                <a:spcPct val="100000"/>
              </a:lnSpc>
              <a:spcBef>
                <a:spcPts val="0"/>
              </a:spcBef>
              <a:spcAft>
                <a:spcPts val="0"/>
              </a:spcAft>
              <a:buClr>
                <a:srgbClr val="FFFFFF"/>
              </a:buClr>
              <a:buSzPts val="2400"/>
              <a:buNone/>
              <a:defRPr/>
            </a:lvl6pPr>
            <a:lvl7pPr lvl="6" algn="l">
              <a:lnSpc>
                <a:spcPct val="100000"/>
              </a:lnSpc>
              <a:spcBef>
                <a:spcPts val="0"/>
              </a:spcBef>
              <a:spcAft>
                <a:spcPts val="0"/>
              </a:spcAft>
              <a:buClr>
                <a:srgbClr val="FFFFFF"/>
              </a:buClr>
              <a:buSzPts val="2400"/>
              <a:buNone/>
              <a:defRPr/>
            </a:lvl7pPr>
            <a:lvl8pPr lvl="7" algn="l">
              <a:lnSpc>
                <a:spcPct val="100000"/>
              </a:lnSpc>
              <a:spcBef>
                <a:spcPts val="0"/>
              </a:spcBef>
              <a:spcAft>
                <a:spcPts val="0"/>
              </a:spcAft>
              <a:buClr>
                <a:srgbClr val="FFFFFF"/>
              </a:buClr>
              <a:buSzPts val="2400"/>
              <a:buNone/>
              <a:defRPr/>
            </a:lvl8pPr>
            <a:lvl9pPr lvl="8" algn="l">
              <a:lnSpc>
                <a:spcPct val="100000"/>
              </a:lnSpc>
              <a:spcBef>
                <a:spcPts val="0"/>
              </a:spcBef>
              <a:spcAft>
                <a:spcPts val="0"/>
              </a:spcAft>
              <a:buClr>
                <a:srgbClr val="FFFFFF"/>
              </a:buClr>
              <a:buSzPts val="2400"/>
              <a:buNone/>
              <a:defRPr/>
            </a:lvl9pPr>
          </a:lstStyle>
          <a:p/>
        </p:txBody>
      </p:sp>
      <p:pic>
        <p:nvPicPr>
          <p:cNvPr id="100" name="Google Shape;100;p28"/>
          <p:cNvPicPr preferRelativeResize="0"/>
          <p:nvPr/>
        </p:nvPicPr>
        <p:blipFill rotWithShape="1">
          <a:blip r:embed="rId2">
            <a:alphaModFix/>
          </a:blip>
          <a:srcRect b="0" l="0" r="0" t="0"/>
          <a:stretch/>
        </p:blipFill>
        <p:spPr>
          <a:xfrm>
            <a:off x="9151354" y="133275"/>
            <a:ext cx="2048727" cy="9000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29"/>
          <p:cNvSpPr txBox="1"/>
          <p:nvPr>
            <p:ph type="ctrTitle"/>
          </p:nvPr>
        </p:nvSpPr>
        <p:spPr>
          <a:xfrm>
            <a:off x="415611" y="992767"/>
            <a:ext cx="11360700" cy="27369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03" name="Google Shape;103;p29"/>
          <p:cNvSpPr txBox="1"/>
          <p:nvPr>
            <p:ph idx="1" type="subTitle"/>
          </p:nvPr>
        </p:nvSpPr>
        <p:spPr>
          <a:xfrm>
            <a:off x="415600" y="3778833"/>
            <a:ext cx="11360700" cy="1056900"/>
          </a:xfrm>
          <a:prstGeom prst="rect">
            <a:avLst/>
          </a:prstGeom>
          <a:noFill/>
          <a:ln>
            <a:noFill/>
          </a:ln>
        </p:spPr>
        <p:txBody>
          <a:bodyPr anchorCtr="0" anchor="t" bIns="0" lIns="0" spcFirstLastPara="1" rIns="0" wrap="square" tIns="0">
            <a:noAutofit/>
          </a:bodyPr>
          <a:lstStyle>
            <a:lvl1pPr lvl="0" algn="ctr">
              <a:lnSpc>
                <a:spcPct val="100000"/>
              </a:lnSpc>
              <a:spcBef>
                <a:spcPts val="600"/>
              </a:spcBef>
              <a:spcAft>
                <a:spcPts val="0"/>
              </a:spcAft>
              <a:buSzPts val="3700"/>
              <a:buNone/>
              <a:defRPr sz="3700"/>
            </a:lvl1pPr>
            <a:lvl2pPr lvl="1" algn="ctr">
              <a:lnSpc>
                <a:spcPct val="100000"/>
              </a:lnSpc>
              <a:spcBef>
                <a:spcPts val="600"/>
              </a:spcBef>
              <a:spcAft>
                <a:spcPts val="0"/>
              </a:spcAft>
              <a:buSzPts val="3700"/>
              <a:buNone/>
              <a:defRPr sz="3700"/>
            </a:lvl2pPr>
            <a:lvl3pPr lvl="2" algn="ctr">
              <a:lnSpc>
                <a:spcPct val="100000"/>
              </a:lnSpc>
              <a:spcBef>
                <a:spcPts val="600"/>
              </a:spcBef>
              <a:spcAft>
                <a:spcPts val="0"/>
              </a:spcAft>
              <a:buSzPts val="3700"/>
              <a:buNone/>
              <a:defRPr sz="3700"/>
            </a:lvl3pPr>
            <a:lvl4pPr lvl="3" algn="ctr">
              <a:lnSpc>
                <a:spcPct val="100000"/>
              </a:lnSpc>
              <a:spcBef>
                <a:spcPts val="600"/>
              </a:spcBef>
              <a:spcAft>
                <a:spcPts val="0"/>
              </a:spcAft>
              <a:buSzPts val="3700"/>
              <a:buNone/>
              <a:defRPr sz="3700"/>
            </a:lvl4pPr>
            <a:lvl5pPr lvl="4" algn="ctr">
              <a:lnSpc>
                <a:spcPct val="100000"/>
              </a:lnSpc>
              <a:spcBef>
                <a:spcPts val="600"/>
              </a:spcBef>
              <a:spcAft>
                <a:spcPts val="0"/>
              </a:spcAft>
              <a:buSzPts val="3700"/>
              <a:buNone/>
              <a:defRPr sz="3700"/>
            </a:lvl5pPr>
            <a:lvl6pPr lvl="5" algn="ctr">
              <a:lnSpc>
                <a:spcPct val="100000"/>
              </a:lnSpc>
              <a:spcBef>
                <a:spcPts val="400"/>
              </a:spcBef>
              <a:spcAft>
                <a:spcPts val="0"/>
              </a:spcAft>
              <a:buSzPts val="3700"/>
              <a:buNone/>
              <a:defRPr sz="3700"/>
            </a:lvl6pPr>
            <a:lvl7pPr lvl="6" algn="ctr">
              <a:lnSpc>
                <a:spcPct val="100000"/>
              </a:lnSpc>
              <a:spcBef>
                <a:spcPts val="400"/>
              </a:spcBef>
              <a:spcAft>
                <a:spcPts val="0"/>
              </a:spcAft>
              <a:buSzPts val="3700"/>
              <a:buNone/>
              <a:defRPr sz="3700"/>
            </a:lvl7pPr>
            <a:lvl8pPr lvl="7" algn="ctr">
              <a:lnSpc>
                <a:spcPct val="100000"/>
              </a:lnSpc>
              <a:spcBef>
                <a:spcPts val="400"/>
              </a:spcBef>
              <a:spcAft>
                <a:spcPts val="0"/>
              </a:spcAft>
              <a:buSzPts val="3700"/>
              <a:buNone/>
              <a:defRPr sz="3700"/>
            </a:lvl8pPr>
            <a:lvl9pPr lvl="8" algn="ctr">
              <a:lnSpc>
                <a:spcPct val="100000"/>
              </a:lnSpc>
              <a:spcBef>
                <a:spcPts val="400"/>
              </a:spcBef>
              <a:spcAft>
                <a:spcPts val="0"/>
              </a:spcAft>
              <a:buSzPts val="3700"/>
              <a:buNone/>
              <a:defRPr sz="3700"/>
            </a:lvl9pPr>
          </a:lstStyle>
          <a:p/>
        </p:txBody>
      </p:sp>
      <p:sp>
        <p:nvSpPr>
          <p:cNvPr id="104" name="Google Shape;104;p29"/>
          <p:cNvSpPr txBox="1"/>
          <p:nvPr>
            <p:ph idx="12" type="sldNum"/>
          </p:nvPr>
        </p:nvSpPr>
        <p:spPr>
          <a:xfrm>
            <a:off x="11296610" y="6217622"/>
            <a:ext cx="731700" cy="5247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05" name="Shape 105"/>
        <p:cNvGrpSpPr/>
        <p:nvPr/>
      </p:nvGrpSpPr>
      <p:grpSpPr>
        <a:xfrm>
          <a:off x="0" y="0"/>
          <a:ext cx="0" cy="0"/>
          <a:chOff x="0" y="0"/>
          <a:chExt cx="0" cy="0"/>
        </a:xfrm>
      </p:grpSpPr>
      <p:sp>
        <p:nvSpPr>
          <p:cNvPr id="106" name="Google Shape;106;p30"/>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2pPr>
            <a:lvl3pPr lvl="2"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3pPr>
            <a:lvl4pPr lvl="3"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4pPr>
            <a:lvl5pPr lvl="4"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5pPr>
            <a:lvl6pPr lvl="5"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6pPr>
            <a:lvl7pPr lvl="6"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7pPr>
            <a:lvl8pPr lvl="7"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8pPr>
            <a:lvl9pPr lvl="8"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9pPr>
          </a:lstStyle>
          <a:p/>
        </p:txBody>
      </p:sp>
      <p:sp>
        <p:nvSpPr>
          <p:cNvPr id="107" name="Google Shape;107;p30"/>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81000" lvl="1" marL="9144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81000" lvl="2" marL="13716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81000" lvl="3" marL="18288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81000" lvl="4" marL="22860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5pPr>
            <a:lvl6pPr indent="-381000" lvl="5" marL="27432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6pPr>
            <a:lvl7pPr indent="-381000" lvl="6" marL="32004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7pPr>
            <a:lvl8pPr indent="-381000" lvl="7" marL="36576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8pPr>
            <a:lvl9pPr indent="-381000" lvl="8" marL="41148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9pPr>
          </a:lstStyle>
          <a:p/>
        </p:txBody>
      </p:sp>
      <p:sp>
        <p:nvSpPr>
          <p:cNvPr id="108" name="Google Shape;108;p30"/>
          <p:cNvSpPr txBox="1"/>
          <p:nvPr>
            <p:ph idx="12" type="sldNum"/>
          </p:nvPr>
        </p:nvSpPr>
        <p:spPr>
          <a:xfrm>
            <a:off x="11602575" y="6495057"/>
            <a:ext cx="171600" cy="1398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showMasterSp="0">
  <p:cSld name="Title and Content - alternate">
    <p:spTree>
      <p:nvGrpSpPr>
        <p:cNvPr id="22" name="Shape 22"/>
        <p:cNvGrpSpPr/>
        <p:nvPr/>
      </p:nvGrpSpPr>
      <p:grpSpPr>
        <a:xfrm>
          <a:off x="0" y="0"/>
          <a:ext cx="0" cy="0"/>
          <a:chOff x="0" y="0"/>
          <a:chExt cx="0" cy="0"/>
        </a:xfrm>
      </p:grpSpPr>
      <p:sp>
        <p:nvSpPr>
          <p:cNvPr id="23" name="Google Shape;23;p14"/>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14"/>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4"/>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27" name="Google Shape;27;p14"/>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6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8" name="Google Shape;28;p14"/>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Concrete">
  <p:cSld name="Section Header - Concrete">
    <p:bg>
      <p:bgPr>
        <a:solidFill>
          <a:schemeClr val="accent4"/>
        </a:solidFill>
      </p:bgPr>
    </p:bg>
    <p:spTree>
      <p:nvGrpSpPr>
        <p:cNvPr id="29" name="Shape 29"/>
        <p:cNvGrpSpPr/>
        <p:nvPr/>
      </p:nvGrpSpPr>
      <p:grpSpPr>
        <a:xfrm>
          <a:off x="0" y="0"/>
          <a:ext cx="0" cy="0"/>
          <a:chOff x="0" y="0"/>
          <a:chExt cx="0" cy="0"/>
        </a:xfrm>
      </p:grpSpPr>
      <p:pic>
        <p:nvPicPr>
          <p:cNvPr id="30" name="Google Shape;30;p15"/>
          <p:cNvPicPr preferRelativeResize="0"/>
          <p:nvPr/>
        </p:nvPicPr>
        <p:blipFill rotWithShape="1">
          <a:blip r:embed="rId2">
            <a:alphaModFix/>
          </a:blip>
          <a:srcRect b="7370" l="0" r="11011" t="2971"/>
          <a:stretch/>
        </p:blipFill>
        <p:spPr>
          <a:xfrm>
            <a:off x="5909927" y="1114514"/>
            <a:ext cx="6281330" cy="5753425"/>
          </a:xfrm>
          <a:prstGeom prst="rect">
            <a:avLst/>
          </a:prstGeom>
          <a:noFill/>
          <a:ln>
            <a:noFill/>
          </a:ln>
        </p:spPr>
      </p:pic>
      <p:sp>
        <p:nvSpPr>
          <p:cNvPr id="31" name="Google Shape;31;p15"/>
          <p:cNvSpPr txBox="1"/>
          <p:nvPr>
            <p:ph idx="1" type="body"/>
          </p:nvPr>
        </p:nvSpPr>
        <p:spPr>
          <a:xfrm>
            <a:off x="480001" y="1628801"/>
            <a:ext cx="9969500" cy="450953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1"/>
              </a:buClr>
              <a:buSzPts val="4400"/>
              <a:buFont typeface="Calibri"/>
              <a:buNone/>
              <a:defRPr b="1" sz="4400">
                <a:solidFill>
                  <a:schemeClr val="accent1"/>
                </a:solidFill>
              </a:defRPr>
            </a:lvl1pPr>
            <a:lvl2pPr indent="-228600" lvl="1" marL="914400" algn="l">
              <a:lnSpc>
                <a:spcPct val="75000"/>
              </a:lnSpc>
              <a:spcBef>
                <a:spcPts val="600"/>
              </a:spcBef>
              <a:spcAft>
                <a:spcPts val="0"/>
              </a:spcAft>
              <a:buClr>
                <a:schemeClr val="accent6"/>
              </a:buClr>
              <a:buSzPts val="4400"/>
              <a:buNone/>
              <a:defRPr b="1" sz="4400">
                <a:solidFill>
                  <a:schemeClr val="accent6"/>
                </a:solidFill>
              </a:defRPr>
            </a:lvl2pPr>
            <a:lvl3pPr indent="-228600" lvl="2" marL="1371600" algn="l">
              <a:lnSpc>
                <a:spcPct val="90000"/>
              </a:lnSpc>
              <a:spcBef>
                <a:spcPts val="850"/>
              </a:spcBef>
              <a:spcAft>
                <a:spcPts val="0"/>
              </a:spcAft>
              <a:buClr>
                <a:schemeClr val="accent6"/>
              </a:buClr>
              <a:buSzPts val="2200"/>
              <a:buNone/>
              <a:defRPr b="1" sz="2200">
                <a:solidFill>
                  <a:schemeClr val="accent6"/>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1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y" showMasterSp="0">
  <p:cSld name="Title Slide - Gray">
    <p:bg>
      <p:bgPr>
        <a:solidFill>
          <a:schemeClr val="accent3"/>
        </a:solidFill>
      </p:bgPr>
    </p:bg>
    <p:spTree>
      <p:nvGrpSpPr>
        <p:cNvPr id="34" name="Shape 34"/>
        <p:cNvGrpSpPr/>
        <p:nvPr/>
      </p:nvGrpSpPr>
      <p:grpSpPr>
        <a:xfrm>
          <a:off x="0" y="0"/>
          <a:ext cx="0" cy="0"/>
          <a:chOff x="0" y="0"/>
          <a:chExt cx="0" cy="0"/>
        </a:xfrm>
      </p:grpSpPr>
      <p:sp>
        <p:nvSpPr>
          <p:cNvPr id="35" name="Google Shape;35;p16"/>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400"/>
              <a:buFont typeface="Calibri"/>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37" name="Google Shape;37;p16"/>
          <p:cNvPicPr preferRelativeResize="0"/>
          <p:nvPr/>
        </p:nvPicPr>
        <p:blipFill rotWithShape="1">
          <a:blip r:embed="rId2">
            <a:alphaModFix/>
          </a:blip>
          <a:srcRect b="0" l="0" r="0" t="0"/>
          <a:stretch/>
        </p:blipFill>
        <p:spPr>
          <a:xfrm>
            <a:off x="7395545" y="462275"/>
            <a:ext cx="4263651" cy="1865466"/>
          </a:xfrm>
          <a:prstGeom prst="rect">
            <a:avLst/>
          </a:prstGeom>
          <a:noFill/>
          <a:ln>
            <a:noFill/>
          </a:ln>
        </p:spPr>
      </p:pic>
      <p:sp>
        <p:nvSpPr>
          <p:cNvPr id="38" name="Google Shape;38;p16"/>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lt1"/>
              </a:solidFill>
              <a:latin typeface="Calibri"/>
              <a:ea typeface="Calibri"/>
              <a:cs typeface="Calibri"/>
              <a:sym typeface="Calibri"/>
            </a:endParaRPr>
          </a:p>
        </p:txBody>
      </p:sp>
      <p:pic>
        <p:nvPicPr>
          <p:cNvPr id="39" name="Google Shape;39;p16"/>
          <p:cNvPicPr preferRelativeResize="0"/>
          <p:nvPr/>
        </p:nvPicPr>
        <p:blipFill rotWithShape="1">
          <a:blip r:embed="rId3">
            <a:alphaModFix/>
          </a:blip>
          <a:srcRect b="0" l="0" r="0" t="0"/>
          <a:stretch/>
        </p:blipFill>
        <p:spPr>
          <a:xfrm>
            <a:off x="476005" y="5510627"/>
            <a:ext cx="2457153" cy="94270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harcoal" showMasterSp="0">
  <p:cSld name="Title Slide - Charcoal">
    <p:bg>
      <p:bgPr>
        <a:solidFill>
          <a:schemeClr val="accent6"/>
        </a:solidFill>
      </p:bgPr>
    </p:bg>
    <p:spTree>
      <p:nvGrpSpPr>
        <p:cNvPr id="40" name="Shape 40"/>
        <p:cNvGrpSpPr/>
        <p:nvPr/>
      </p:nvGrpSpPr>
      <p:grpSpPr>
        <a:xfrm>
          <a:off x="0" y="0"/>
          <a:ext cx="0" cy="0"/>
          <a:chOff x="0" y="0"/>
          <a:chExt cx="0" cy="0"/>
        </a:xfrm>
      </p:grpSpPr>
      <p:sp>
        <p:nvSpPr>
          <p:cNvPr id="41" name="Google Shape;41;p17"/>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4400"/>
              <a:buFont typeface="Calibri"/>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lt1"/>
              </a:buClr>
              <a:buSzPts val="2200"/>
              <a:buNone/>
              <a:defRPr b="1" sz="2200">
                <a:solidFill>
                  <a:schemeClr val="lt1"/>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3" name="Google Shape;43;p17"/>
          <p:cNvSpPr txBox="1"/>
          <p:nvPr/>
        </p:nvSpPr>
        <p:spPr>
          <a:xfrm>
            <a:off x="3359696" y="6082179"/>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lt1"/>
              </a:solidFill>
              <a:latin typeface="Calibri"/>
              <a:ea typeface="Calibri"/>
              <a:cs typeface="Calibri"/>
              <a:sym typeface="Calibri"/>
            </a:endParaRPr>
          </a:p>
        </p:txBody>
      </p:sp>
      <p:pic>
        <p:nvPicPr>
          <p:cNvPr id="44" name="Google Shape;44;p17"/>
          <p:cNvPicPr preferRelativeResize="0"/>
          <p:nvPr/>
        </p:nvPicPr>
        <p:blipFill rotWithShape="1">
          <a:blip r:embed="rId2">
            <a:alphaModFix/>
          </a:blip>
          <a:srcRect b="0" l="0" r="0" t="0"/>
          <a:stretch/>
        </p:blipFill>
        <p:spPr>
          <a:xfrm>
            <a:off x="476005" y="5510627"/>
            <a:ext cx="2457153" cy="942709"/>
          </a:xfrm>
          <a:prstGeom prst="rect">
            <a:avLst/>
          </a:prstGeom>
          <a:noFill/>
          <a:ln>
            <a:noFill/>
          </a:ln>
        </p:spPr>
      </p:pic>
      <p:pic>
        <p:nvPicPr>
          <p:cNvPr id="45" name="Google Shape;45;p17"/>
          <p:cNvPicPr preferRelativeResize="0"/>
          <p:nvPr/>
        </p:nvPicPr>
        <p:blipFill rotWithShape="1">
          <a:blip r:embed="rId3">
            <a:alphaModFix/>
          </a:blip>
          <a:srcRect b="0" l="0" r="0" t="0"/>
          <a:stretch/>
        </p:blipFill>
        <p:spPr>
          <a:xfrm>
            <a:off x="7395545" y="462275"/>
            <a:ext cx="4263651" cy="186546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8"/>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 name="Google Shape;49;p18"/>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51" name="Shape 51"/>
        <p:cNvGrpSpPr/>
        <p:nvPr/>
      </p:nvGrpSpPr>
      <p:grpSpPr>
        <a:xfrm>
          <a:off x="0" y="0"/>
          <a:ext cx="0" cy="0"/>
          <a:chOff x="0" y="0"/>
          <a:chExt cx="0" cy="0"/>
        </a:xfrm>
      </p:grpSpPr>
      <p:sp>
        <p:nvSpPr>
          <p:cNvPr id="52" name="Google Shape;52;p19"/>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4" name="Google Shape;54;p19"/>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20"/>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 type="body"/>
          </p:nvPr>
        </p:nvSpPr>
        <p:spPr>
          <a:xfrm>
            <a:off x="478367"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59" name="Google Shape;59;p20"/>
          <p:cNvSpPr txBox="1"/>
          <p:nvPr>
            <p:ph idx="2" type="body"/>
          </p:nvPr>
        </p:nvSpPr>
        <p:spPr>
          <a:xfrm>
            <a:off x="6375400"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0" name="Google Shape;60;p20"/>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1"/>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6383" y="-4171"/>
            <a:ext cx="12227983" cy="1116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 name="Google Shape;11;p12"/>
          <p:cNvPicPr preferRelativeResize="0"/>
          <p:nvPr/>
        </p:nvPicPr>
        <p:blipFill rotWithShape="1">
          <a:blip r:embed="rId1">
            <a:alphaModFix/>
          </a:blip>
          <a:srcRect b="0" l="0" r="0" t="0"/>
          <a:stretch/>
        </p:blipFill>
        <p:spPr>
          <a:xfrm>
            <a:off x="9693978" y="86858"/>
            <a:ext cx="2201982" cy="968313"/>
          </a:xfrm>
          <a:prstGeom prst="rect">
            <a:avLst/>
          </a:prstGeom>
          <a:noFill/>
          <a:ln>
            <a:noFill/>
          </a:ln>
        </p:spPr>
      </p:pic>
      <p:sp>
        <p:nvSpPr>
          <p:cNvPr id="12" name="Google Shape;12;p12"/>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2"/>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55600" lvl="2" marL="13716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600"/>
              </a:spcBef>
              <a:spcAft>
                <a:spcPts val="0"/>
              </a:spcAft>
              <a:buClr>
                <a:schemeClr val="accent2"/>
              </a:buClr>
              <a:buSzPts val="1800"/>
              <a:buFont typeface="Calibri"/>
              <a:buChar char="•"/>
              <a:defRPr b="0" i="0" sz="1800" u="none" cap="none" strike="noStrike">
                <a:solidFill>
                  <a:schemeClr val="accent2"/>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12"/>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ws-events-test-2022.ala.org.au/?view=MA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aws-events-test-2022.ala.org.a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ala.org.au/publi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aws-events-test-2022.ala.org.au/graphq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451059" y="3128213"/>
            <a:ext cx="112536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Event core data </a:t>
            </a:r>
            <a:endParaRPr/>
          </a:p>
          <a:p>
            <a:pPr indent="0" lvl="0" marL="0" rtl="0" algn="l">
              <a:lnSpc>
                <a:spcPct val="100000"/>
              </a:lnSpc>
              <a:spcBef>
                <a:spcPts val="0"/>
              </a:spcBef>
              <a:spcAft>
                <a:spcPts val="0"/>
              </a:spcAft>
              <a:buClr>
                <a:schemeClr val="accent1"/>
              </a:buClr>
              <a:buSzPts val="4400"/>
              <a:buFont typeface="Calibri"/>
              <a:buNone/>
            </a:pPr>
            <a:r>
              <a:rPr lang="en-AU" sz="3000"/>
              <a:t>and activities 2022-2023 </a:t>
            </a:r>
            <a:endParaRPr sz="3000"/>
          </a:p>
          <a:p>
            <a:pPr indent="0" lvl="0" marL="0" rtl="0" algn="l">
              <a:lnSpc>
                <a:spcPct val="100000"/>
              </a:lnSpc>
              <a:spcBef>
                <a:spcPts val="0"/>
              </a:spcBef>
              <a:spcAft>
                <a:spcPts val="0"/>
              </a:spcAft>
              <a:buClr>
                <a:schemeClr val="accent1"/>
              </a:buClr>
              <a:buSzPts val="4400"/>
              <a:buFont typeface="Calibri"/>
              <a:buNone/>
            </a:pPr>
            <a:r>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idx="1" type="body"/>
          </p:nvPr>
        </p:nvSpPr>
        <p:spPr>
          <a:xfrm>
            <a:off x="455093"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120000"/>
              </a:lnSpc>
              <a:spcBef>
                <a:spcPts val="600"/>
              </a:spcBef>
              <a:spcAft>
                <a:spcPts val="0"/>
              </a:spcAft>
              <a:buSzPts val="2400"/>
              <a:buChar char="•"/>
            </a:pPr>
            <a:r>
              <a:rPr lang="en-AU"/>
              <a:t>Nested schema</a:t>
            </a:r>
            <a:endParaRPr/>
          </a:p>
          <a:p>
            <a:pPr indent="-381000" lvl="0" marL="457200" rtl="0" algn="l">
              <a:lnSpc>
                <a:spcPct val="120000"/>
              </a:lnSpc>
              <a:spcBef>
                <a:spcPts val="0"/>
              </a:spcBef>
              <a:spcAft>
                <a:spcPts val="0"/>
              </a:spcAft>
              <a:buSzPts val="2400"/>
              <a:buChar char="•"/>
            </a:pPr>
            <a:r>
              <a:rPr lang="en-AU"/>
              <a:t>Join queries</a:t>
            </a:r>
            <a:endParaRPr/>
          </a:p>
          <a:p>
            <a:pPr indent="-381000" lvl="0" marL="457200" rtl="0" algn="l">
              <a:lnSpc>
                <a:spcPct val="120000"/>
              </a:lnSpc>
              <a:spcBef>
                <a:spcPts val="0"/>
              </a:spcBef>
              <a:spcAft>
                <a:spcPts val="0"/>
              </a:spcAft>
              <a:buSzPts val="2400"/>
              <a:buChar char="•"/>
            </a:pPr>
            <a:r>
              <a:rPr lang="en-AU"/>
              <a:t>Supporting map vector tiles</a:t>
            </a:r>
            <a:endParaRPr/>
          </a:p>
          <a:p>
            <a:pPr indent="-342900" lvl="1" marL="914400" rtl="0" algn="l">
              <a:lnSpc>
                <a:spcPct val="120000"/>
              </a:lnSpc>
              <a:spcBef>
                <a:spcPts val="0"/>
              </a:spcBef>
              <a:spcAft>
                <a:spcPts val="0"/>
              </a:spcAft>
              <a:buSzPts val="1800"/>
              <a:buChar char="•"/>
            </a:pPr>
            <a:r>
              <a:rPr lang="en-AU" u="sng">
                <a:solidFill>
                  <a:schemeClr val="hlink"/>
                </a:solidFill>
                <a:hlinkClick r:id="rId3"/>
              </a:rPr>
              <a:t>https://aws-events-test-2022.ala.org.au/?view=MAP</a:t>
            </a:r>
            <a:endParaRPr/>
          </a:p>
        </p:txBody>
      </p:sp>
      <p:sp>
        <p:nvSpPr>
          <p:cNvPr id="214" name="Google Shape;214;p10"/>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15" name="Google Shape;215;p10"/>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Elastic search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120000"/>
              </a:lnSpc>
              <a:spcBef>
                <a:spcPts val="600"/>
              </a:spcBef>
              <a:spcAft>
                <a:spcPts val="0"/>
              </a:spcAft>
              <a:buSzPts val="2400"/>
              <a:buChar char="•"/>
            </a:pPr>
            <a:r>
              <a:rPr lang="en-AU"/>
              <a:t>Prototype ongoing</a:t>
            </a:r>
            <a:endParaRPr/>
          </a:p>
          <a:p>
            <a:pPr indent="-381000" lvl="0" marL="457200" rtl="0" algn="l">
              <a:lnSpc>
                <a:spcPct val="120000"/>
              </a:lnSpc>
              <a:spcBef>
                <a:spcPts val="0"/>
              </a:spcBef>
              <a:spcAft>
                <a:spcPts val="0"/>
              </a:spcAft>
              <a:buSzPts val="2400"/>
              <a:buChar char="•"/>
            </a:pPr>
            <a:r>
              <a:rPr lang="en-AU"/>
              <a:t>Review ReactJS for further use in ALA</a:t>
            </a:r>
            <a:endParaRPr/>
          </a:p>
          <a:p>
            <a:pPr indent="-381000" lvl="0" marL="457200" rtl="0" algn="l">
              <a:lnSpc>
                <a:spcPct val="120000"/>
              </a:lnSpc>
              <a:spcBef>
                <a:spcPts val="0"/>
              </a:spcBef>
              <a:spcAft>
                <a:spcPts val="0"/>
              </a:spcAft>
              <a:buSzPts val="2400"/>
              <a:buChar char="•"/>
            </a:pPr>
            <a:r>
              <a:rPr lang="en-AU"/>
              <a:t>Think about overarching GraphQL schema for ALA</a:t>
            </a:r>
            <a:endParaRPr/>
          </a:p>
          <a:p>
            <a:pPr indent="-381000" lvl="0" marL="457200" rtl="0" algn="l">
              <a:lnSpc>
                <a:spcPct val="120000"/>
              </a:lnSpc>
              <a:spcBef>
                <a:spcPts val="0"/>
              </a:spcBef>
              <a:spcAft>
                <a:spcPts val="0"/>
              </a:spcAft>
              <a:buSzPts val="2400"/>
              <a:buChar char="•"/>
            </a:pPr>
            <a:r>
              <a:rPr lang="en-AU"/>
              <a:t>Demo: </a:t>
            </a:r>
            <a:r>
              <a:rPr lang="en-AU" u="sng">
                <a:solidFill>
                  <a:schemeClr val="hlink"/>
                </a:solidFill>
                <a:hlinkClick r:id="rId3"/>
              </a:rPr>
              <a:t>https://aws-events-test-2022.ala.org.au</a:t>
            </a:r>
            <a:endParaRPr/>
          </a:p>
        </p:txBody>
      </p:sp>
      <p:sp>
        <p:nvSpPr>
          <p:cNvPr id="222" name="Google Shape;222;p11"/>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23" name="Google Shape;223;p11"/>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Summary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130000"/>
              </a:lnSpc>
              <a:spcBef>
                <a:spcPts val="600"/>
              </a:spcBef>
              <a:spcAft>
                <a:spcPts val="0"/>
              </a:spcAft>
              <a:buSzPts val="2400"/>
              <a:buChar char="•"/>
            </a:pPr>
            <a:r>
              <a:rPr lang="en-AU"/>
              <a:t>Extended data project (event core)</a:t>
            </a:r>
            <a:endParaRPr/>
          </a:p>
          <a:p>
            <a:pPr indent="-381000" lvl="0" marL="457200" rtl="0" algn="l">
              <a:lnSpc>
                <a:spcPct val="130000"/>
              </a:lnSpc>
              <a:spcBef>
                <a:spcPts val="0"/>
              </a:spcBef>
              <a:spcAft>
                <a:spcPts val="0"/>
              </a:spcAft>
              <a:buSzPts val="2400"/>
              <a:buChar char="•"/>
            </a:pPr>
            <a:r>
              <a:rPr lang="en-AU"/>
              <a:t>API Gateway</a:t>
            </a:r>
            <a:endParaRPr/>
          </a:p>
          <a:p>
            <a:pPr indent="-381000" lvl="0" marL="457200" rtl="0" algn="l">
              <a:lnSpc>
                <a:spcPct val="130000"/>
              </a:lnSpc>
              <a:spcBef>
                <a:spcPts val="0"/>
              </a:spcBef>
              <a:spcAft>
                <a:spcPts val="0"/>
              </a:spcAft>
              <a:buSzPts val="2400"/>
              <a:buChar char="•"/>
            </a:pPr>
            <a:r>
              <a:rPr lang="en-AU"/>
              <a:t>Restricted Access Species Data Pathways</a:t>
            </a:r>
            <a:endParaRPr/>
          </a:p>
          <a:p>
            <a:pPr indent="-342900" lvl="1" marL="914400" rtl="0" algn="l">
              <a:lnSpc>
                <a:spcPct val="130000"/>
              </a:lnSpc>
              <a:spcBef>
                <a:spcPts val="0"/>
              </a:spcBef>
              <a:spcAft>
                <a:spcPts val="0"/>
              </a:spcAft>
              <a:buSzPts val="1800"/>
              <a:buChar char="•"/>
            </a:pPr>
            <a:r>
              <a:rPr lang="en-AU"/>
              <a:t>Reviewing FINBIF functionality</a:t>
            </a:r>
            <a:endParaRPr/>
          </a:p>
          <a:p>
            <a:pPr indent="-381000" lvl="0" marL="457200" rtl="0" algn="l">
              <a:lnSpc>
                <a:spcPct val="130000"/>
              </a:lnSpc>
              <a:spcBef>
                <a:spcPts val="0"/>
              </a:spcBef>
              <a:spcAft>
                <a:spcPts val="0"/>
              </a:spcAft>
              <a:buSzPts val="2400"/>
              <a:buChar char="•"/>
            </a:pPr>
            <a:r>
              <a:rPr lang="en-AU"/>
              <a:t>See </a:t>
            </a:r>
            <a:r>
              <a:rPr lang="en-AU" u="sng">
                <a:solidFill>
                  <a:schemeClr val="hlink"/>
                </a:solidFill>
                <a:hlinkClick r:id="rId3"/>
              </a:rPr>
              <a:t>https://www.ala.org.au/publications/</a:t>
            </a:r>
            <a:endParaRPr/>
          </a:p>
          <a:p>
            <a:pPr indent="-381000" lvl="0" marL="457200" rtl="0" algn="l">
              <a:lnSpc>
                <a:spcPct val="130000"/>
              </a:lnSpc>
              <a:spcBef>
                <a:spcPts val="0"/>
              </a:spcBef>
              <a:spcAft>
                <a:spcPts val="0"/>
              </a:spcAft>
              <a:buSzPts val="2400"/>
              <a:buChar char="•"/>
            </a:pPr>
            <a:r>
              <a:rPr lang="en-AU"/>
              <a:t>Species list tool redevelopment (yet to start)</a:t>
            </a:r>
            <a:endParaRPr/>
          </a:p>
          <a:p>
            <a:pPr indent="-381000" lvl="0" marL="457200" rtl="0" algn="l">
              <a:lnSpc>
                <a:spcPct val="130000"/>
              </a:lnSpc>
              <a:spcBef>
                <a:spcPts val="0"/>
              </a:spcBef>
              <a:spcAft>
                <a:spcPts val="0"/>
              </a:spcAft>
              <a:buSzPts val="2400"/>
              <a:buChar char="•"/>
            </a:pPr>
            <a:r>
              <a:rPr lang="en-AU"/>
              <a:t>Australian Reference Genome Atlas (just started)</a:t>
            </a:r>
            <a:endParaRPr/>
          </a:p>
        </p:txBody>
      </p:sp>
      <p:sp>
        <p:nvSpPr>
          <p:cNvPr id="120" name="Google Shape;120;p2"/>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21" name="Google Shape;121;p2"/>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ALA activities 2022-2023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120000"/>
              </a:lnSpc>
              <a:spcBef>
                <a:spcPts val="600"/>
              </a:spcBef>
              <a:spcAft>
                <a:spcPts val="0"/>
              </a:spcAft>
              <a:buSzPts val="2400"/>
              <a:buChar char="•"/>
            </a:pPr>
            <a:r>
              <a:rPr lang="en-AU"/>
              <a:t>Better represent systematic survey data</a:t>
            </a:r>
            <a:endParaRPr/>
          </a:p>
          <a:p>
            <a:pPr indent="-381000" lvl="0" marL="457200" rtl="0" algn="l">
              <a:lnSpc>
                <a:spcPct val="120000"/>
              </a:lnSpc>
              <a:spcBef>
                <a:spcPts val="0"/>
              </a:spcBef>
              <a:spcAft>
                <a:spcPts val="0"/>
              </a:spcAft>
              <a:buSzPts val="2400"/>
              <a:buChar char="•"/>
            </a:pPr>
            <a:r>
              <a:rPr lang="en-AU"/>
              <a:t>Sampling effort, repeat visits, protocols</a:t>
            </a:r>
            <a:endParaRPr/>
          </a:p>
          <a:p>
            <a:pPr indent="-381000" lvl="0" marL="457200" rtl="0" algn="l">
              <a:lnSpc>
                <a:spcPct val="120000"/>
              </a:lnSpc>
              <a:spcBef>
                <a:spcPts val="0"/>
              </a:spcBef>
              <a:spcAft>
                <a:spcPts val="0"/>
              </a:spcAft>
              <a:buSzPts val="2400"/>
              <a:buChar char="•"/>
            </a:pPr>
            <a:r>
              <a:rPr lang="en-AU"/>
              <a:t>Better support species distribution modelling</a:t>
            </a:r>
            <a:endParaRPr/>
          </a:p>
          <a:p>
            <a:pPr indent="-381000" lvl="0" marL="457200" rtl="0" algn="l">
              <a:lnSpc>
                <a:spcPct val="120000"/>
              </a:lnSpc>
              <a:spcBef>
                <a:spcPts val="0"/>
              </a:spcBef>
              <a:spcAft>
                <a:spcPts val="0"/>
              </a:spcAft>
              <a:buSzPts val="2400"/>
              <a:buChar char="•"/>
            </a:pPr>
            <a:r>
              <a:rPr lang="en-AU"/>
              <a:t>Current occurrence pipelines are lossy</a:t>
            </a:r>
            <a:endParaRPr/>
          </a:p>
          <a:p>
            <a:pPr indent="-342900" lvl="1" marL="914400" rtl="0" algn="l">
              <a:lnSpc>
                <a:spcPct val="120000"/>
              </a:lnSpc>
              <a:spcBef>
                <a:spcPts val="0"/>
              </a:spcBef>
              <a:spcAft>
                <a:spcPts val="0"/>
              </a:spcAft>
              <a:buSzPts val="1800"/>
              <a:buChar char="•"/>
            </a:pPr>
            <a:r>
              <a:rPr lang="en-AU"/>
              <a:t>Parent events not represented</a:t>
            </a:r>
            <a:endParaRPr/>
          </a:p>
          <a:p>
            <a:pPr indent="-381000" lvl="0" marL="457200" rtl="0" algn="l">
              <a:lnSpc>
                <a:spcPct val="120000"/>
              </a:lnSpc>
              <a:spcBef>
                <a:spcPts val="0"/>
              </a:spcBef>
              <a:spcAft>
                <a:spcPts val="0"/>
              </a:spcAft>
              <a:buSzPts val="2400"/>
              <a:buChar char="•"/>
            </a:pPr>
            <a:r>
              <a:rPr lang="en-AU"/>
              <a:t>Non-lossy downloads</a:t>
            </a:r>
            <a:endParaRPr/>
          </a:p>
        </p:txBody>
      </p:sp>
      <p:sp>
        <p:nvSpPr>
          <p:cNvPr id="128" name="Google Shape;128;p3"/>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29" name="Google Shape;129;p3"/>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Event core pipelines - Why ?</a:t>
            </a:r>
            <a:endParaRPr/>
          </a:p>
        </p:txBody>
      </p:sp>
      <p:sp>
        <p:nvSpPr>
          <p:cNvPr id="130" name="Google Shape;130;p3"/>
          <p:cNvSpPr/>
          <p:nvPr/>
        </p:nvSpPr>
        <p:spPr>
          <a:xfrm>
            <a:off x="8407213" y="2390775"/>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Survey</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8407213" y="3505438"/>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SiteVisit</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7257062" y="4735475"/>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Sample</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7257050" y="5950050"/>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Measurement</a:t>
            </a:r>
            <a:endParaRPr b="0" i="0" sz="1200" u="none" cap="none" strike="noStrike">
              <a:solidFill>
                <a:srgbClr val="000000"/>
              </a:solidFill>
              <a:latin typeface="Arial"/>
              <a:ea typeface="Arial"/>
              <a:cs typeface="Arial"/>
              <a:sym typeface="Arial"/>
            </a:endParaRPr>
          </a:p>
        </p:txBody>
      </p:sp>
      <p:sp>
        <p:nvSpPr>
          <p:cNvPr id="134" name="Google Shape;134;p3"/>
          <p:cNvSpPr/>
          <p:nvPr/>
        </p:nvSpPr>
        <p:spPr>
          <a:xfrm>
            <a:off x="9738612" y="4897375"/>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Occurrence</a:t>
            </a:r>
            <a:endParaRPr b="0" i="0" sz="1400" u="none" cap="none" strike="noStrike">
              <a:solidFill>
                <a:srgbClr val="000000"/>
              </a:solidFill>
              <a:latin typeface="Arial"/>
              <a:ea typeface="Arial"/>
              <a:cs typeface="Arial"/>
              <a:sym typeface="Arial"/>
            </a:endParaRPr>
          </a:p>
        </p:txBody>
      </p:sp>
      <p:cxnSp>
        <p:nvCxnSpPr>
          <p:cNvPr id="135" name="Google Shape;135;p3"/>
          <p:cNvCxnSpPr>
            <a:stCxn id="130" idx="2"/>
            <a:endCxn id="131" idx="0"/>
          </p:cNvCxnSpPr>
          <p:nvPr/>
        </p:nvCxnSpPr>
        <p:spPr>
          <a:xfrm>
            <a:off x="8989063" y="2940975"/>
            <a:ext cx="0" cy="564600"/>
          </a:xfrm>
          <a:prstGeom prst="straightConnector1">
            <a:avLst/>
          </a:prstGeom>
          <a:noFill/>
          <a:ln cap="flat" cmpd="sng" w="9525">
            <a:solidFill>
              <a:schemeClr val="dk2"/>
            </a:solidFill>
            <a:prstDash val="solid"/>
            <a:round/>
            <a:headEnd len="sm" w="sm" type="none"/>
            <a:tailEnd len="sm" w="sm" type="none"/>
          </a:ln>
        </p:spPr>
      </p:cxnSp>
      <p:cxnSp>
        <p:nvCxnSpPr>
          <p:cNvPr id="136" name="Google Shape;136;p3"/>
          <p:cNvCxnSpPr>
            <a:stCxn id="131" idx="2"/>
            <a:endCxn id="132" idx="0"/>
          </p:cNvCxnSpPr>
          <p:nvPr/>
        </p:nvCxnSpPr>
        <p:spPr>
          <a:xfrm flipH="1">
            <a:off x="7838863" y="4055638"/>
            <a:ext cx="1150200" cy="679800"/>
          </a:xfrm>
          <a:prstGeom prst="straightConnector1">
            <a:avLst/>
          </a:prstGeom>
          <a:noFill/>
          <a:ln cap="flat" cmpd="sng" w="9525">
            <a:solidFill>
              <a:schemeClr val="dk2"/>
            </a:solidFill>
            <a:prstDash val="solid"/>
            <a:round/>
            <a:headEnd len="sm" w="sm" type="none"/>
            <a:tailEnd len="sm" w="sm" type="none"/>
          </a:ln>
        </p:spPr>
      </p:cxnSp>
      <p:cxnSp>
        <p:nvCxnSpPr>
          <p:cNvPr id="137" name="Google Shape;137;p3"/>
          <p:cNvCxnSpPr>
            <a:stCxn id="131" idx="2"/>
            <a:endCxn id="134" idx="0"/>
          </p:cNvCxnSpPr>
          <p:nvPr/>
        </p:nvCxnSpPr>
        <p:spPr>
          <a:xfrm>
            <a:off x="8989063" y="4055638"/>
            <a:ext cx="1331400" cy="841800"/>
          </a:xfrm>
          <a:prstGeom prst="straightConnector1">
            <a:avLst/>
          </a:prstGeom>
          <a:noFill/>
          <a:ln cap="flat" cmpd="sng" w="9525">
            <a:solidFill>
              <a:schemeClr val="dk2"/>
            </a:solidFill>
            <a:prstDash val="solid"/>
            <a:round/>
            <a:headEnd len="sm" w="sm" type="none"/>
            <a:tailEnd len="sm" w="sm" type="none"/>
          </a:ln>
        </p:spPr>
      </p:cxnSp>
      <p:cxnSp>
        <p:nvCxnSpPr>
          <p:cNvPr id="138" name="Google Shape;138;p3"/>
          <p:cNvCxnSpPr>
            <a:stCxn id="132" idx="2"/>
            <a:endCxn id="133" idx="0"/>
          </p:cNvCxnSpPr>
          <p:nvPr/>
        </p:nvCxnSpPr>
        <p:spPr>
          <a:xfrm>
            <a:off x="7838912" y="5285675"/>
            <a:ext cx="0" cy="664500"/>
          </a:xfrm>
          <a:prstGeom prst="straightConnector1">
            <a:avLst/>
          </a:prstGeom>
          <a:noFill/>
          <a:ln cap="flat" cmpd="sng" w="9525">
            <a:solidFill>
              <a:schemeClr val="dk2"/>
            </a:solidFill>
            <a:prstDash val="solid"/>
            <a:round/>
            <a:headEnd len="sm" w="sm" type="none"/>
            <a:tailEnd len="sm" w="sm" type="none"/>
          </a:ln>
        </p:spPr>
      </p:cxnSp>
      <p:sp>
        <p:nvSpPr>
          <p:cNvPr id="139" name="Google Shape;139;p3"/>
          <p:cNvSpPr txBox="1"/>
          <p:nvPr/>
        </p:nvSpPr>
        <p:spPr>
          <a:xfrm>
            <a:off x="9608825" y="2457075"/>
            <a:ext cx="23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0" name="Google Shape;140;p3"/>
          <p:cNvSpPr txBox="1"/>
          <p:nvPr/>
        </p:nvSpPr>
        <p:spPr>
          <a:xfrm>
            <a:off x="8915748" y="1735615"/>
            <a:ext cx="238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1" name="Google Shape;141;p3"/>
          <p:cNvSpPr/>
          <p:nvPr/>
        </p:nvSpPr>
        <p:spPr>
          <a:xfrm>
            <a:off x="8407213" y="1385513"/>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Dataset</a:t>
            </a:r>
            <a:endParaRPr b="0" i="0" sz="1400" u="none" cap="none" strike="noStrike">
              <a:solidFill>
                <a:srgbClr val="000000"/>
              </a:solidFill>
              <a:latin typeface="Arial"/>
              <a:ea typeface="Arial"/>
              <a:cs typeface="Arial"/>
              <a:sym typeface="Arial"/>
            </a:endParaRPr>
          </a:p>
        </p:txBody>
      </p:sp>
      <p:cxnSp>
        <p:nvCxnSpPr>
          <p:cNvPr id="142" name="Google Shape;142;p3"/>
          <p:cNvCxnSpPr>
            <a:stCxn id="141" idx="2"/>
            <a:endCxn id="130" idx="0"/>
          </p:cNvCxnSpPr>
          <p:nvPr/>
        </p:nvCxnSpPr>
        <p:spPr>
          <a:xfrm>
            <a:off x="8989063" y="1935713"/>
            <a:ext cx="0" cy="455100"/>
          </a:xfrm>
          <a:prstGeom prst="straightConnector1">
            <a:avLst/>
          </a:prstGeom>
          <a:noFill/>
          <a:ln cap="flat" cmpd="sng" w="9525">
            <a:solidFill>
              <a:schemeClr val="dk2"/>
            </a:solidFill>
            <a:prstDash val="solid"/>
            <a:round/>
            <a:headEnd len="sm" w="sm" type="none"/>
            <a:tailEnd len="sm" w="sm" type="none"/>
          </a:ln>
        </p:spPr>
      </p:cxnSp>
      <p:sp>
        <p:nvSpPr>
          <p:cNvPr id="143" name="Google Shape;143;p3"/>
          <p:cNvSpPr/>
          <p:nvPr/>
        </p:nvSpPr>
        <p:spPr>
          <a:xfrm>
            <a:off x="9738600" y="6016975"/>
            <a:ext cx="1163700" cy="5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Measurement</a:t>
            </a:r>
            <a:endParaRPr b="0" i="0" sz="1200" u="none" cap="none" strike="noStrike">
              <a:solidFill>
                <a:srgbClr val="000000"/>
              </a:solidFill>
              <a:latin typeface="Arial"/>
              <a:ea typeface="Arial"/>
              <a:cs typeface="Arial"/>
              <a:sym typeface="Arial"/>
            </a:endParaRPr>
          </a:p>
        </p:txBody>
      </p:sp>
      <p:cxnSp>
        <p:nvCxnSpPr>
          <p:cNvPr id="144" name="Google Shape;144;p3"/>
          <p:cNvCxnSpPr>
            <a:stCxn id="134" idx="2"/>
            <a:endCxn id="143" idx="0"/>
          </p:cNvCxnSpPr>
          <p:nvPr/>
        </p:nvCxnSpPr>
        <p:spPr>
          <a:xfrm>
            <a:off x="10320462" y="5447575"/>
            <a:ext cx="0" cy="569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51" name="Google Shape;151;p4"/>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Collaboration with GBIF</a:t>
            </a:r>
            <a:endParaRPr/>
          </a:p>
        </p:txBody>
      </p:sp>
      <p:pic>
        <p:nvPicPr>
          <p:cNvPr id="152" name="Google Shape;152;p4"/>
          <p:cNvPicPr preferRelativeResize="0"/>
          <p:nvPr/>
        </p:nvPicPr>
        <p:blipFill rotWithShape="1">
          <a:blip r:embed="rId3">
            <a:alphaModFix/>
          </a:blip>
          <a:srcRect b="0" l="0" r="0" t="0"/>
          <a:stretch/>
        </p:blipFill>
        <p:spPr>
          <a:xfrm>
            <a:off x="1349963" y="1195633"/>
            <a:ext cx="7156915" cy="56227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5"/>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2400"/>
              <a:buNone/>
            </a:pPr>
            <a:r>
              <a:rPr lang="en-AU"/>
              <a:t>https://aws-events-test-2022.ala.org.au</a:t>
            </a:r>
            <a:endParaRPr/>
          </a:p>
        </p:txBody>
      </p:sp>
      <p:sp>
        <p:nvSpPr>
          <p:cNvPr id="159" name="Google Shape;159;p5"/>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60" name="Google Shape;160;p5"/>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Prototype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67" name="Google Shape;167;p6"/>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Data ingestion</a:t>
            </a:r>
            <a:endParaRPr/>
          </a:p>
        </p:txBody>
      </p:sp>
      <p:sp>
        <p:nvSpPr>
          <p:cNvPr id="168" name="Google Shape;168;p6"/>
          <p:cNvSpPr/>
          <p:nvPr/>
        </p:nvSpPr>
        <p:spPr>
          <a:xfrm>
            <a:off x="1256450" y="3959225"/>
            <a:ext cx="1081800" cy="10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Event core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DwCAs</a:t>
            </a:r>
            <a:endParaRPr b="0" i="0" sz="1400" u="none" cap="none" strike="noStrike">
              <a:solidFill>
                <a:srgbClr val="000000"/>
              </a:solidFill>
              <a:latin typeface="Arial"/>
              <a:ea typeface="Arial"/>
              <a:cs typeface="Arial"/>
              <a:sym typeface="Arial"/>
            </a:endParaRPr>
          </a:p>
        </p:txBody>
      </p:sp>
      <p:sp>
        <p:nvSpPr>
          <p:cNvPr id="169" name="Google Shape;169;p6"/>
          <p:cNvSpPr/>
          <p:nvPr/>
        </p:nvSpPr>
        <p:spPr>
          <a:xfrm>
            <a:off x="3555238" y="3959225"/>
            <a:ext cx="1081800" cy="10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S3</a:t>
            </a:r>
            <a:endParaRPr b="0" i="0" sz="1400" u="none" cap="none" strike="noStrike">
              <a:solidFill>
                <a:srgbClr val="000000"/>
              </a:solidFill>
              <a:latin typeface="Arial"/>
              <a:ea typeface="Arial"/>
              <a:cs typeface="Arial"/>
              <a:sym typeface="Arial"/>
            </a:endParaRPr>
          </a:p>
        </p:txBody>
      </p:sp>
      <p:sp>
        <p:nvSpPr>
          <p:cNvPr id="170" name="Google Shape;170;p6"/>
          <p:cNvSpPr/>
          <p:nvPr/>
        </p:nvSpPr>
        <p:spPr>
          <a:xfrm>
            <a:off x="5854025" y="3959225"/>
            <a:ext cx="1833000" cy="10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(EMR)</a:t>
            </a:r>
            <a:endParaRPr b="0" i="0" sz="1400" u="none" cap="none" strike="noStrike">
              <a:solidFill>
                <a:srgbClr val="000000"/>
              </a:solidFill>
              <a:latin typeface="Arial"/>
              <a:ea typeface="Arial"/>
              <a:cs typeface="Arial"/>
              <a:sym typeface="Arial"/>
            </a:endParaRPr>
          </a:p>
        </p:txBody>
      </p:sp>
      <p:sp>
        <p:nvSpPr>
          <p:cNvPr id="171" name="Google Shape;171;p6"/>
          <p:cNvSpPr/>
          <p:nvPr/>
        </p:nvSpPr>
        <p:spPr>
          <a:xfrm>
            <a:off x="8851650" y="3910950"/>
            <a:ext cx="1391700" cy="10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ElasticSearch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(EC2)</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a:off x="2704825" y="4369325"/>
            <a:ext cx="486300" cy="33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
          <p:cNvSpPr/>
          <p:nvPr/>
        </p:nvSpPr>
        <p:spPr>
          <a:xfrm>
            <a:off x="5002388" y="4325675"/>
            <a:ext cx="486300" cy="33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
          <p:cNvSpPr/>
          <p:nvPr/>
        </p:nvSpPr>
        <p:spPr>
          <a:xfrm>
            <a:off x="7964313" y="4277400"/>
            <a:ext cx="486300" cy="33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
          <p:cNvSpPr/>
          <p:nvPr/>
        </p:nvSpPr>
        <p:spPr>
          <a:xfrm>
            <a:off x="5854025" y="1941375"/>
            <a:ext cx="1833000" cy="106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Airflow</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(MWAA)</a:t>
            </a:r>
            <a:endParaRPr b="0" i="0" sz="1400" u="none" cap="none" strike="noStrike">
              <a:solidFill>
                <a:srgbClr val="000000"/>
              </a:solidFill>
              <a:latin typeface="Arial"/>
              <a:ea typeface="Arial"/>
              <a:cs typeface="Arial"/>
              <a:sym typeface="Arial"/>
            </a:endParaRPr>
          </a:p>
        </p:txBody>
      </p:sp>
      <p:sp>
        <p:nvSpPr>
          <p:cNvPr id="176" name="Google Shape;176;p6"/>
          <p:cNvSpPr/>
          <p:nvPr/>
        </p:nvSpPr>
        <p:spPr>
          <a:xfrm>
            <a:off x="6561350" y="3272275"/>
            <a:ext cx="397500" cy="4623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
          <p:cNvSpPr txBox="1"/>
          <p:nvPr/>
        </p:nvSpPr>
        <p:spPr>
          <a:xfrm>
            <a:off x="6965050" y="3244300"/>
            <a:ext cx="1343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AU" sz="1300" u="none" cap="none" strike="noStrike">
                <a:solidFill>
                  <a:srgbClr val="000000"/>
                </a:solidFill>
                <a:latin typeface="Calibri"/>
                <a:ea typeface="Calibri"/>
                <a:cs typeface="Calibri"/>
                <a:sym typeface="Calibri"/>
              </a:rPr>
              <a:t>Orchestration</a:t>
            </a:r>
            <a:endParaRPr b="0" i="0" sz="13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84" name="Google Shape;184;p7"/>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Web architecture</a:t>
            </a:r>
            <a:endParaRPr/>
          </a:p>
        </p:txBody>
      </p:sp>
      <p:sp>
        <p:nvSpPr>
          <p:cNvPr id="185" name="Google Shape;185;p7"/>
          <p:cNvSpPr/>
          <p:nvPr/>
        </p:nvSpPr>
        <p:spPr>
          <a:xfrm>
            <a:off x="4446950" y="1437625"/>
            <a:ext cx="1562400" cy="9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Single page app</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(ReactJS)</a:t>
            </a:r>
            <a:endParaRPr b="0" i="0" sz="1400" u="none" cap="none" strike="noStrike">
              <a:solidFill>
                <a:srgbClr val="000000"/>
              </a:solidFill>
              <a:latin typeface="Arial"/>
              <a:ea typeface="Arial"/>
              <a:cs typeface="Arial"/>
              <a:sym typeface="Arial"/>
            </a:endParaRPr>
          </a:p>
        </p:txBody>
      </p:sp>
      <p:sp>
        <p:nvSpPr>
          <p:cNvPr id="186" name="Google Shape;186;p7"/>
          <p:cNvSpPr/>
          <p:nvPr/>
        </p:nvSpPr>
        <p:spPr>
          <a:xfrm>
            <a:off x="4444625" y="3359650"/>
            <a:ext cx="1562400" cy="9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GraphQL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(Node)</a:t>
            </a:r>
            <a:endParaRPr b="0" i="0" sz="1400" u="none" cap="none" strike="noStrike">
              <a:solidFill>
                <a:srgbClr val="000000"/>
              </a:solidFill>
              <a:latin typeface="Arial"/>
              <a:ea typeface="Arial"/>
              <a:cs typeface="Arial"/>
              <a:sym typeface="Arial"/>
            </a:endParaRPr>
          </a:p>
        </p:txBody>
      </p:sp>
      <p:sp>
        <p:nvSpPr>
          <p:cNvPr id="187" name="Google Shape;187;p7"/>
          <p:cNvSpPr/>
          <p:nvPr/>
        </p:nvSpPr>
        <p:spPr>
          <a:xfrm>
            <a:off x="4444625" y="5244800"/>
            <a:ext cx="1562400" cy="9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ElasticSearch</a:t>
            </a:r>
            <a:endParaRPr b="0" i="0" sz="1400" u="none" cap="none" strike="noStrike">
              <a:solidFill>
                <a:srgbClr val="000000"/>
              </a:solidFill>
              <a:latin typeface="Arial"/>
              <a:ea typeface="Arial"/>
              <a:cs typeface="Arial"/>
              <a:sym typeface="Arial"/>
            </a:endParaRPr>
          </a:p>
        </p:txBody>
      </p:sp>
      <p:sp>
        <p:nvSpPr>
          <p:cNvPr id="188" name="Google Shape;188;p7"/>
          <p:cNvSpPr/>
          <p:nvPr/>
        </p:nvSpPr>
        <p:spPr>
          <a:xfrm>
            <a:off x="5071675" y="2691875"/>
            <a:ext cx="279300" cy="326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
          <p:cNvSpPr/>
          <p:nvPr/>
        </p:nvSpPr>
        <p:spPr>
          <a:xfrm>
            <a:off x="5071675" y="4536825"/>
            <a:ext cx="279300" cy="366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JavaScript library for building user interfaces </a:t>
            </a:r>
            <a:endParaRPr/>
          </a:p>
          <a:p>
            <a:pPr indent="-342900" lvl="1" marL="914400" rtl="0" algn="l">
              <a:lnSpc>
                <a:spcPct val="90000"/>
              </a:lnSpc>
              <a:spcBef>
                <a:spcPts val="0"/>
              </a:spcBef>
              <a:spcAft>
                <a:spcPts val="0"/>
              </a:spcAft>
              <a:buSzPts val="1800"/>
              <a:buChar char="•"/>
            </a:pPr>
            <a:r>
              <a:rPr lang="en-AU"/>
              <a:t>Maintained by Meta (facebook)</a:t>
            </a:r>
            <a:endParaRPr/>
          </a:p>
          <a:p>
            <a:pPr indent="-381000" lvl="0" marL="457200" rtl="0" algn="l">
              <a:lnSpc>
                <a:spcPct val="90000"/>
              </a:lnSpc>
              <a:spcBef>
                <a:spcPts val="0"/>
              </a:spcBef>
              <a:spcAft>
                <a:spcPts val="0"/>
              </a:spcAft>
              <a:buSzPts val="2400"/>
              <a:buChar char="•"/>
            </a:pPr>
            <a:r>
              <a:rPr lang="en-AU"/>
              <a:t>Learning curve</a:t>
            </a:r>
            <a:endParaRPr/>
          </a:p>
          <a:p>
            <a:pPr indent="-381000" lvl="0" marL="457200" rtl="0" algn="l">
              <a:lnSpc>
                <a:spcPct val="90000"/>
              </a:lnSpc>
              <a:spcBef>
                <a:spcPts val="0"/>
              </a:spcBef>
              <a:spcAft>
                <a:spcPts val="0"/>
              </a:spcAft>
              <a:buSzPts val="2400"/>
              <a:buChar char="•"/>
            </a:pPr>
            <a:r>
              <a:rPr lang="en-AU"/>
              <a:t>Reusable component library</a:t>
            </a:r>
            <a:endParaRPr/>
          </a:p>
          <a:p>
            <a:pPr indent="-342900" lvl="1" marL="914400" rtl="0" algn="l">
              <a:lnSpc>
                <a:spcPct val="90000"/>
              </a:lnSpc>
              <a:spcBef>
                <a:spcPts val="0"/>
              </a:spcBef>
              <a:spcAft>
                <a:spcPts val="0"/>
              </a:spcAft>
              <a:buSzPts val="1800"/>
              <a:buChar char="•"/>
            </a:pPr>
            <a:r>
              <a:rPr lang="en-AU"/>
              <a:t>Storybook</a:t>
            </a:r>
            <a:endParaRPr/>
          </a:p>
          <a:p>
            <a:pPr indent="-381000" lvl="0" marL="457200" rtl="0" algn="l">
              <a:lnSpc>
                <a:spcPct val="90000"/>
              </a:lnSpc>
              <a:spcBef>
                <a:spcPts val="0"/>
              </a:spcBef>
              <a:spcAft>
                <a:spcPts val="0"/>
              </a:spcAft>
              <a:buSzPts val="2400"/>
              <a:buChar char="•"/>
            </a:pPr>
            <a:r>
              <a:rPr lang="en-AU"/>
              <a:t>Demo</a:t>
            </a:r>
            <a:endParaRPr/>
          </a:p>
          <a:p>
            <a:pPr indent="-342900" lvl="1" marL="914400" rtl="0" algn="l">
              <a:lnSpc>
                <a:spcPct val="90000"/>
              </a:lnSpc>
              <a:spcBef>
                <a:spcPts val="0"/>
              </a:spcBef>
              <a:spcAft>
                <a:spcPts val="0"/>
              </a:spcAft>
              <a:buSzPts val="1800"/>
              <a:buChar char="•"/>
            </a:pPr>
            <a:r>
              <a:rPr lang="en-AU"/>
              <a:t>https://aws-events-test-2022.ala.org.au/react</a:t>
            </a:r>
            <a:endParaRPr/>
          </a:p>
          <a:p>
            <a:pPr indent="0" lvl="0" marL="0" rtl="0" algn="l">
              <a:lnSpc>
                <a:spcPct val="90000"/>
              </a:lnSpc>
              <a:spcBef>
                <a:spcPts val="600"/>
              </a:spcBef>
              <a:spcAft>
                <a:spcPts val="0"/>
              </a:spcAft>
              <a:buSzPts val="2400"/>
              <a:buNone/>
            </a:pPr>
            <a:r>
              <a:t/>
            </a:r>
            <a:endParaRPr/>
          </a:p>
          <a:p>
            <a:pPr indent="0" lvl="0" marL="0" rtl="0" algn="l">
              <a:lnSpc>
                <a:spcPct val="90000"/>
              </a:lnSpc>
              <a:spcBef>
                <a:spcPts val="600"/>
              </a:spcBef>
              <a:spcAft>
                <a:spcPts val="0"/>
              </a:spcAft>
              <a:buSzPts val="2400"/>
              <a:buNone/>
            </a:pPr>
            <a:r>
              <a:t/>
            </a:r>
            <a:endParaRPr/>
          </a:p>
          <a:p>
            <a:pPr indent="0" lvl="0" marL="0" rtl="0" algn="l">
              <a:lnSpc>
                <a:spcPct val="90000"/>
              </a:lnSpc>
              <a:spcBef>
                <a:spcPts val="600"/>
              </a:spcBef>
              <a:spcAft>
                <a:spcPts val="0"/>
              </a:spcAft>
              <a:buSzPts val="2400"/>
              <a:buNone/>
            </a:pPr>
            <a:r>
              <a:t/>
            </a:r>
            <a:endParaRPr/>
          </a:p>
          <a:p>
            <a:pPr indent="0" lvl="0" marL="0" rtl="0" algn="l">
              <a:lnSpc>
                <a:spcPct val="90000"/>
              </a:lnSpc>
              <a:spcBef>
                <a:spcPts val="600"/>
              </a:spcBef>
              <a:spcAft>
                <a:spcPts val="0"/>
              </a:spcAft>
              <a:buSzPts val="2400"/>
              <a:buNone/>
            </a:pPr>
            <a:r>
              <a:t/>
            </a:r>
            <a:endParaRPr/>
          </a:p>
        </p:txBody>
      </p:sp>
      <p:sp>
        <p:nvSpPr>
          <p:cNvPr id="196" name="Google Shape;196;p8"/>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97" name="Google Shape;197;p8"/>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React</a:t>
            </a:r>
            <a:endParaRPr/>
          </a:p>
        </p:txBody>
      </p:sp>
      <p:pic>
        <p:nvPicPr>
          <p:cNvPr id="198" name="Google Shape;198;p8"/>
          <p:cNvPicPr preferRelativeResize="0"/>
          <p:nvPr/>
        </p:nvPicPr>
        <p:blipFill rotWithShape="1">
          <a:blip r:embed="rId3">
            <a:alphaModFix/>
          </a:blip>
          <a:srcRect b="0" l="0" r="0" t="0"/>
          <a:stretch/>
        </p:blipFill>
        <p:spPr>
          <a:xfrm>
            <a:off x="8894476" y="1379898"/>
            <a:ext cx="2362125" cy="50734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9"/>
          <p:cNvPicPr preferRelativeResize="0"/>
          <p:nvPr/>
        </p:nvPicPr>
        <p:blipFill rotWithShape="1">
          <a:blip r:embed="rId3">
            <a:alphaModFix/>
          </a:blip>
          <a:srcRect b="0" l="0" r="0" t="0"/>
          <a:stretch/>
        </p:blipFill>
        <p:spPr>
          <a:xfrm>
            <a:off x="3784750" y="3723625"/>
            <a:ext cx="8342451" cy="3580301"/>
          </a:xfrm>
          <a:prstGeom prst="rect">
            <a:avLst/>
          </a:prstGeom>
          <a:noFill/>
          <a:ln>
            <a:noFill/>
          </a:ln>
        </p:spPr>
      </p:pic>
      <p:sp>
        <p:nvSpPr>
          <p:cNvPr id="205" name="Google Shape;205;p9"/>
          <p:cNvSpPr txBox="1"/>
          <p:nvPr>
            <p:ph idx="1" type="body"/>
          </p:nvPr>
        </p:nvSpPr>
        <p:spPr>
          <a:xfrm>
            <a:off x="478373" y="1412775"/>
            <a:ext cx="8001600" cy="4809600"/>
          </a:xfrm>
          <a:prstGeom prst="rect">
            <a:avLst/>
          </a:prstGeom>
          <a:noFill/>
          <a:ln>
            <a:noFill/>
          </a:ln>
        </p:spPr>
        <p:txBody>
          <a:bodyPr anchorCtr="0" anchor="t" bIns="0" lIns="0" spcFirstLastPara="1" rIns="0" wrap="square" tIns="0">
            <a:noAutofit/>
          </a:bodyPr>
          <a:lstStyle/>
          <a:p>
            <a:pPr indent="-381000" lvl="0" marL="457200" rtl="0" algn="l">
              <a:lnSpc>
                <a:spcPct val="120000"/>
              </a:lnSpc>
              <a:spcBef>
                <a:spcPts val="600"/>
              </a:spcBef>
              <a:spcAft>
                <a:spcPts val="0"/>
              </a:spcAft>
              <a:buSzPts val="2400"/>
              <a:buChar char="•"/>
            </a:pPr>
            <a:r>
              <a:rPr lang="en-AU"/>
              <a:t>Data query and manipulation language for APIs</a:t>
            </a:r>
            <a:endParaRPr/>
          </a:p>
          <a:p>
            <a:pPr indent="-342900" lvl="1" marL="914400" rtl="0" algn="l">
              <a:lnSpc>
                <a:spcPct val="120000"/>
              </a:lnSpc>
              <a:spcBef>
                <a:spcPts val="0"/>
              </a:spcBef>
              <a:spcAft>
                <a:spcPts val="0"/>
              </a:spcAft>
              <a:buSzPts val="1800"/>
              <a:buChar char="•"/>
            </a:pPr>
            <a:r>
              <a:rPr lang="en-AU"/>
              <a:t>Used by Ecodata</a:t>
            </a:r>
            <a:endParaRPr/>
          </a:p>
          <a:p>
            <a:pPr indent="-381000" lvl="0" marL="457200" rtl="0" algn="l">
              <a:lnSpc>
                <a:spcPct val="120000"/>
              </a:lnSpc>
              <a:spcBef>
                <a:spcPts val="0"/>
              </a:spcBef>
              <a:spcAft>
                <a:spcPts val="0"/>
              </a:spcAft>
              <a:buSzPts val="2400"/>
              <a:buChar char="•"/>
            </a:pPr>
            <a:r>
              <a:rPr lang="en-AU"/>
              <a:t>Node JS component</a:t>
            </a:r>
            <a:endParaRPr/>
          </a:p>
          <a:p>
            <a:pPr indent="-342900" lvl="1" marL="914400" rtl="0" algn="l">
              <a:lnSpc>
                <a:spcPct val="120000"/>
              </a:lnSpc>
              <a:spcBef>
                <a:spcPts val="0"/>
              </a:spcBef>
              <a:spcAft>
                <a:spcPts val="0"/>
              </a:spcAft>
              <a:buSzPts val="1800"/>
              <a:buChar char="•"/>
            </a:pPr>
            <a:r>
              <a:rPr lang="en-AU"/>
              <a:t>Using GraphQL server</a:t>
            </a:r>
            <a:endParaRPr/>
          </a:p>
          <a:p>
            <a:pPr indent="-381000" lvl="0" marL="457200" rtl="0" algn="l">
              <a:lnSpc>
                <a:spcPct val="120000"/>
              </a:lnSpc>
              <a:spcBef>
                <a:spcPts val="0"/>
              </a:spcBef>
              <a:spcAft>
                <a:spcPts val="0"/>
              </a:spcAft>
              <a:buSzPts val="2400"/>
              <a:buChar char="•"/>
            </a:pPr>
            <a:r>
              <a:rPr lang="en-AU"/>
              <a:t>Could be replaced with Spring Boot implementation</a:t>
            </a:r>
            <a:endParaRPr/>
          </a:p>
          <a:p>
            <a:pPr indent="-381000" lvl="0" marL="457200" rtl="0" algn="l">
              <a:lnSpc>
                <a:spcPct val="120000"/>
              </a:lnSpc>
              <a:spcBef>
                <a:spcPts val="0"/>
              </a:spcBef>
              <a:spcAft>
                <a:spcPts val="0"/>
              </a:spcAft>
              <a:buSzPts val="2400"/>
              <a:buChar char="•"/>
            </a:pPr>
            <a:r>
              <a:rPr lang="en-AU" u="sng">
                <a:solidFill>
                  <a:schemeClr val="hlink"/>
                </a:solidFill>
                <a:hlinkClick r:id="rId4"/>
              </a:rPr>
              <a:t>https://aws-events-test-2022.ala.org.au/graphql</a:t>
            </a:r>
            <a:endParaRPr/>
          </a:p>
        </p:txBody>
      </p:sp>
      <p:sp>
        <p:nvSpPr>
          <p:cNvPr id="206" name="Google Shape;206;p9"/>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07" name="Google Shape;207;p9"/>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GraphQL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SIRO Theme">
  <a:themeElements>
    <a:clrScheme name="ALA">
      <a:dk1>
        <a:srgbClr val="000000"/>
      </a:dk1>
      <a:lt1>
        <a:srgbClr val="FFFFFF"/>
      </a:lt1>
      <a:dk2>
        <a:srgbClr val="000000"/>
      </a:dk2>
      <a:lt2>
        <a:srgbClr val="FFFFFF"/>
      </a:lt2>
      <a:accent1>
        <a:srgbClr val="F26649"/>
      </a:accent1>
      <a:accent2>
        <a:srgbClr val="C44D34"/>
      </a:accent2>
      <a:accent3>
        <a:srgbClr val="637073"/>
      </a:accent3>
      <a:accent4>
        <a:srgbClr val="F2F2F2"/>
      </a:accent4>
      <a:accent5>
        <a:srgbClr val="9D9D9D"/>
      </a:accent5>
      <a:accent6>
        <a:srgbClr val="212121"/>
      </a:accent6>
      <a:hlink>
        <a:srgbClr val="2E358B"/>
      </a:hlink>
      <a:folHlink>
        <a:srgbClr val="FFBF4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