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799">
          <p15:clr>
            <a:srgbClr val="A4A3A4"/>
          </p15:clr>
        </p15:guide>
        <p15:guide id="3" pos="3840">
          <p15:clr>
            <a:srgbClr val="A4A3A4"/>
          </p15:clr>
        </p15:guide>
        <p15:guide id="4" pos="7408">
          <p15:clr>
            <a:srgbClr val="A4A3A4"/>
          </p15:clr>
        </p15:guide>
        <p15:guide id="5" pos="301">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6" roundtripDataSignature="AMtx7mi/erWTiI5eXoXAnc1fkwgrA3hR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799" orient="horz"/>
        <p:guide pos="3840"/>
        <p:guide pos="7408"/>
        <p:guide pos="301"/>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AU"/>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AU"/>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AU"/>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dcfea81d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fdcfea81d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AU"/>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AU"/>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AU"/>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0" name="Google Shape;480;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dcfea81dd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fdcfea81dd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A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dcfea81dd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dcfea81dd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fdcfea81dd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dcfea81dd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fdcfea81d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dcfea81dd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fdcfea81dd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dcfea81dd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fdcfea81dd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dcfea81dd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fdcfea81dd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dcfea81dd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fdcfea81dd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oncrete" showMasterSp="0">
  <p:cSld name="Title Slide - Concrete">
    <p:bg>
      <p:bgPr>
        <a:solidFill>
          <a:schemeClr val="accent4"/>
        </a:solidFill>
      </p:bgPr>
    </p:bg>
    <p:spTree>
      <p:nvGrpSpPr>
        <p:cNvPr id="16" name="Shape 16"/>
        <p:cNvGrpSpPr/>
        <p:nvPr/>
      </p:nvGrpSpPr>
      <p:grpSpPr>
        <a:xfrm>
          <a:off x="0" y="0"/>
          <a:ext cx="0" cy="0"/>
          <a:chOff x="0" y="0"/>
          <a:chExt cx="0" cy="0"/>
        </a:xfrm>
      </p:grpSpPr>
      <p:sp>
        <p:nvSpPr>
          <p:cNvPr id="17" name="Google Shape;17;p24"/>
          <p:cNvSpPr txBox="1"/>
          <p:nvPr>
            <p:ph type="ctrTitle"/>
          </p:nvPr>
        </p:nvSpPr>
        <p:spPr>
          <a:xfrm>
            <a:off x="481832" y="2726569"/>
            <a:ext cx="11289992" cy="108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accent1"/>
              </a:buClr>
              <a:buSzPts val="4400"/>
              <a:buFont typeface="Calibri"/>
              <a:buNone/>
              <a:defRPr sz="4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4"/>
          <p:cNvSpPr txBox="1"/>
          <p:nvPr>
            <p:ph idx="1" type="subTitle"/>
          </p:nvPr>
        </p:nvSpPr>
        <p:spPr>
          <a:xfrm>
            <a:off x="481832" y="3861048"/>
            <a:ext cx="11300947" cy="360040"/>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Clr>
                <a:schemeClr val="accent6"/>
              </a:buClr>
              <a:buSzPts val="2200"/>
              <a:buNone/>
              <a:defRPr b="1" sz="2200">
                <a:solidFill>
                  <a:schemeClr val="accent6"/>
                </a:solidFill>
              </a:defRPr>
            </a:lvl1pPr>
            <a:lvl2pPr lvl="1" algn="ctr">
              <a:lnSpc>
                <a:spcPct val="90000"/>
              </a:lnSpc>
              <a:spcBef>
                <a:spcPts val="600"/>
              </a:spcBef>
              <a:spcAft>
                <a:spcPts val="0"/>
              </a:spcAft>
              <a:buClr>
                <a:srgbClr val="888888"/>
              </a:buClr>
              <a:buSzPts val="2000"/>
              <a:buNone/>
              <a:defRPr>
                <a:solidFill>
                  <a:srgbClr val="888888"/>
                </a:solidFill>
              </a:defRPr>
            </a:lvl2pPr>
            <a:lvl3pPr lvl="2" algn="ctr">
              <a:lnSpc>
                <a:spcPct val="90000"/>
              </a:lnSpc>
              <a:spcBef>
                <a:spcPts val="600"/>
              </a:spcBef>
              <a:spcAft>
                <a:spcPts val="0"/>
              </a:spcAft>
              <a:buClr>
                <a:srgbClr val="888888"/>
              </a:buClr>
              <a:buSzPts val="2000"/>
              <a:buNone/>
              <a:defRPr>
                <a:solidFill>
                  <a:srgbClr val="888888"/>
                </a:solidFill>
              </a:defRPr>
            </a:lvl3pPr>
            <a:lvl4pPr lvl="3" algn="ctr">
              <a:lnSpc>
                <a:spcPct val="90000"/>
              </a:lnSpc>
              <a:spcBef>
                <a:spcPts val="600"/>
              </a:spcBef>
              <a:spcAft>
                <a:spcPts val="0"/>
              </a:spcAft>
              <a:buClr>
                <a:srgbClr val="888888"/>
              </a:buClr>
              <a:buSzPts val="2000"/>
              <a:buNone/>
              <a:defRPr>
                <a:solidFill>
                  <a:srgbClr val="888888"/>
                </a:solidFill>
              </a:defRPr>
            </a:lvl4pPr>
            <a:lvl5pPr lvl="4" algn="ctr">
              <a:lnSpc>
                <a:spcPct val="90000"/>
              </a:lnSpc>
              <a:spcBef>
                <a:spcPts val="60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pic>
        <p:nvPicPr>
          <p:cNvPr id="19" name="Google Shape;19;p24"/>
          <p:cNvPicPr preferRelativeResize="0"/>
          <p:nvPr/>
        </p:nvPicPr>
        <p:blipFill rotWithShape="1">
          <a:blip r:embed="rId2">
            <a:alphaModFix/>
          </a:blip>
          <a:srcRect b="0" l="0" r="0" t="0"/>
          <a:stretch/>
        </p:blipFill>
        <p:spPr>
          <a:xfrm>
            <a:off x="7392144" y="462275"/>
            <a:ext cx="4270454" cy="1865466"/>
          </a:xfrm>
          <a:prstGeom prst="rect">
            <a:avLst/>
          </a:prstGeom>
          <a:noFill/>
          <a:ln>
            <a:noFill/>
          </a:ln>
        </p:spPr>
      </p:pic>
      <p:sp>
        <p:nvSpPr>
          <p:cNvPr id="20" name="Google Shape;20;p24"/>
          <p:cNvSpPr txBox="1"/>
          <p:nvPr/>
        </p:nvSpPr>
        <p:spPr>
          <a:xfrm>
            <a:off x="3359696" y="6084004"/>
            <a:ext cx="7776864" cy="3693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chemeClr val="accent6"/>
                </a:solidFill>
                <a:latin typeface="Calibri"/>
                <a:ea typeface="Calibri"/>
                <a:cs typeface="Calibri"/>
                <a:sym typeface="Calibri"/>
              </a:rPr>
              <a:t>The ALA is made possible by contributions from its many partners. It receives support through the Australian Government through the National Collaborative Research Infrastructure Strategy (NCRIS) and is hosted by CSIRO. </a:t>
            </a:r>
            <a:endParaRPr b="0" i="0" sz="1200" u="none" cap="none" strike="noStrike">
              <a:solidFill>
                <a:schemeClr val="accent6"/>
              </a:solidFill>
              <a:latin typeface="Calibri"/>
              <a:ea typeface="Calibri"/>
              <a:cs typeface="Calibri"/>
              <a:sym typeface="Calibri"/>
            </a:endParaRPr>
          </a:p>
        </p:txBody>
      </p:sp>
      <p:pic>
        <p:nvPicPr>
          <p:cNvPr id="21" name="Google Shape;21;p24"/>
          <p:cNvPicPr preferRelativeResize="0"/>
          <p:nvPr/>
        </p:nvPicPr>
        <p:blipFill rotWithShape="1">
          <a:blip r:embed="rId3">
            <a:alphaModFix/>
          </a:blip>
          <a:srcRect b="0" l="0" r="0" t="0"/>
          <a:stretch/>
        </p:blipFill>
        <p:spPr>
          <a:xfrm>
            <a:off x="478261" y="5510627"/>
            <a:ext cx="2452641" cy="9427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33"/>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3"/>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3"/>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34"/>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4"/>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ernate" showMasterSp="0">
  <p:cSld name="Title only - alternate">
    <p:spTree>
      <p:nvGrpSpPr>
        <p:cNvPr id="75" name="Shape 75"/>
        <p:cNvGrpSpPr/>
        <p:nvPr/>
      </p:nvGrpSpPr>
      <p:grpSpPr>
        <a:xfrm>
          <a:off x="0" y="0"/>
          <a:ext cx="0" cy="0"/>
          <a:chOff x="0" y="0"/>
          <a:chExt cx="0" cy="0"/>
        </a:xfrm>
      </p:grpSpPr>
      <p:sp>
        <p:nvSpPr>
          <p:cNvPr id="76" name="Google Shape;76;p35"/>
          <p:cNvSpPr/>
          <p:nvPr/>
        </p:nvSpPr>
        <p:spPr>
          <a:xfrm>
            <a:off x="-16383" y="-4171"/>
            <a:ext cx="12227983" cy="111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 name="Google Shape;77;p35"/>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
        <p:nvSpPr>
          <p:cNvPr id="79" name="Google Shape;79;p35"/>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600"/>
              <a:buFont typeface="Calibri"/>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80" name="Google Shape;80;p35"/>
          <p:cNvPicPr preferRelativeResize="0"/>
          <p:nvPr/>
        </p:nvPicPr>
        <p:blipFill rotWithShape="1">
          <a:blip r:embed="rId2">
            <a:alphaModFix/>
          </a:blip>
          <a:srcRect b="0" l="0" r="0" t="0"/>
          <a:stretch/>
        </p:blipFill>
        <p:spPr>
          <a:xfrm>
            <a:off x="9693978" y="87352"/>
            <a:ext cx="2201982" cy="96732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alternate" showMasterSp="0">
  <p:cSld name="Blank - alternate">
    <p:spTree>
      <p:nvGrpSpPr>
        <p:cNvPr id="81" name="Shape 81"/>
        <p:cNvGrpSpPr/>
        <p:nvPr/>
      </p:nvGrpSpPr>
      <p:grpSpPr>
        <a:xfrm>
          <a:off x="0" y="0"/>
          <a:ext cx="0" cy="0"/>
          <a:chOff x="0" y="0"/>
          <a:chExt cx="0" cy="0"/>
        </a:xfrm>
      </p:grpSpPr>
      <p:sp>
        <p:nvSpPr>
          <p:cNvPr id="82" name="Google Shape;82;p36"/>
          <p:cNvSpPr/>
          <p:nvPr/>
        </p:nvSpPr>
        <p:spPr>
          <a:xfrm>
            <a:off x="-16383" y="-4171"/>
            <a:ext cx="12227983" cy="111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36"/>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6"/>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pic>
        <p:nvPicPr>
          <p:cNvPr id="85" name="Google Shape;85;p36"/>
          <p:cNvPicPr preferRelativeResize="0"/>
          <p:nvPr/>
        </p:nvPicPr>
        <p:blipFill rotWithShape="1">
          <a:blip r:embed="rId2">
            <a:alphaModFix/>
          </a:blip>
          <a:srcRect b="0" l="0" r="0" t="0"/>
          <a:stretch/>
        </p:blipFill>
        <p:spPr>
          <a:xfrm>
            <a:off x="9693978" y="87352"/>
            <a:ext cx="2201982" cy="96732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Layout">
  <p:cSld name="Statement Layout">
    <p:spTree>
      <p:nvGrpSpPr>
        <p:cNvPr id="86" name="Shape 86"/>
        <p:cNvGrpSpPr/>
        <p:nvPr/>
      </p:nvGrpSpPr>
      <p:grpSpPr>
        <a:xfrm>
          <a:off x="0" y="0"/>
          <a:ext cx="0" cy="0"/>
          <a:chOff x="0" y="0"/>
          <a:chExt cx="0" cy="0"/>
        </a:xfrm>
      </p:grpSpPr>
      <p:sp>
        <p:nvSpPr>
          <p:cNvPr id="87" name="Google Shape;87;p37"/>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7"/>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7"/>
          <p:cNvSpPr txBox="1"/>
          <p:nvPr>
            <p:ph idx="1" type="body"/>
          </p:nvPr>
        </p:nvSpPr>
        <p:spPr>
          <a:xfrm>
            <a:off x="480000" y="1556792"/>
            <a:ext cx="11280000" cy="468052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600"/>
              </a:spcBef>
              <a:spcAft>
                <a:spcPts val="0"/>
              </a:spcAft>
              <a:buClr>
                <a:schemeClr val="accent3"/>
              </a:buClr>
              <a:buSzPts val="4000"/>
              <a:buFont typeface="Calibri"/>
              <a:buNone/>
              <a:defRPr b="1" sz="4000">
                <a:solidFill>
                  <a:schemeClr val="accent3"/>
                </a:solidFill>
              </a:defRPr>
            </a:lvl1pPr>
            <a:lvl2pPr indent="-228600" lvl="1" marL="914400" algn="l">
              <a:lnSpc>
                <a:spcPct val="85000"/>
              </a:lnSpc>
              <a:spcBef>
                <a:spcPts val="600"/>
              </a:spcBef>
              <a:spcAft>
                <a:spcPts val="0"/>
              </a:spcAft>
              <a:buClr>
                <a:schemeClr val="accent2"/>
              </a:buClr>
              <a:buSzPts val="4000"/>
              <a:buNone/>
              <a:defRPr b="1" sz="4000">
                <a:solidFill>
                  <a:schemeClr val="accent2"/>
                </a:solidFill>
              </a:defRPr>
            </a:lvl2pPr>
            <a:lvl3pPr indent="-228600" lvl="2" marL="1371600" algn="l">
              <a:lnSpc>
                <a:spcPct val="90000"/>
              </a:lnSpc>
              <a:spcBef>
                <a:spcPts val="2200"/>
              </a:spcBef>
              <a:spcAft>
                <a:spcPts val="0"/>
              </a:spcAft>
              <a:buClr>
                <a:srgbClr val="00313C"/>
              </a:buClr>
              <a:buSzPts val="2000"/>
              <a:buNone/>
              <a:defRPr b="1">
                <a:solidFill>
                  <a:srgbClr val="00313C"/>
                </a:solidFill>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0" name="Google Shape;90;p37"/>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Flamingo">
  <p:cSld name="Section Header - Flamingo">
    <p:bg>
      <p:bgPr>
        <a:solidFill>
          <a:schemeClr val="accent1"/>
        </a:solidFill>
      </p:bgPr>
    </p:bg>
    <p:spTree>
      <p:nvGrpSpPr>
        <p:cNvPr id="91" name="Shape 91"/>
        <p:cNvGrpSpPr/>
        <p:nvPr/>
      </p:nvGrpSpPr>
      <p:grpSpPr>
        <a:xfrm>
          <a:off x="0" y="0"/>
          <a:ext cx="0" cy="0"/>
          <a:chOff x="0" y="0"/>
          <a:chExt cx="0" cy="0"/>
        </a:xfrm>
      </p:grpSpPr>
      <p:sp>
        <p:nvSpPr>
          <p:cNvPr id="92" name="Google Shape;92;p38"/>
          <p:cNvSpPr txBox="1"/>
          <p:nvPr>
            <p:ph idx="1" type="body"/>
          </p:nvPr>
        </p:nvSpPr>
        <p:spPr>
          <a:xfrm>
            <a:off x="480001" y="1628800"/>
            <a:ext cx="9969500" cy="4206851"/>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Clr>
                <a:schemeClr val="accent6"/>
              </a:buClr>
              <a:buSzPts val="4400"/>
              <a:buFont typeface="Calibri"/>
              <a:buNone/>
              <a:defRPr b="1" sz="4400">
                <a:solidFill>
                  <a:schemeClr val="accent6"/>
                </a:solidFill>
              </a:defRPr>
            </a:lvl1pPr>
            <a:lvl2pPr indent="-228600" lvl="1" marL="914400" algn="l">
              <a:lnSpc>
                <a:spcPct val="75000"/>
              </a:lnSpc>
              <a:spcBef>
                <a:spcPts val="600"/>
              </a:spcBef>
              <a:spcAft>
                <a:spcPts val="0"/>
              </a:spcAft>
              <a:buClr>
                <a:schemeClr val="lt1"/>
              </a:buClr>
              <a:buSzPts val="4400"/>
              <a:buNone/>
              <a:defRPr b="1" sz="4400">
                <a:solidFill>
                  <a:schemeClr val="lt1"/>
                </a:solidFill>
              </a:defRPr>
            </a:lvl2pPr>
            <a:lvl3pPr indent="-228600" lvl="2" marL="1371600" algn="l">
              <a:lnSpc>
                <a:spcPct val="90000"/>
              </a:lnSpc>
              <a:spcBef>
                <a:spcPts val="850"/>
              </a:spcBef>
              <a:spcAft>
                <a:spcPts val="0"/>
              </a:spcAft>
              <a:buClr>
                <a:srgbClr val="FFFFFF"/>
              </a:buClr>
              <a:buSzPts val="2200"/>
              <a:buNone/>
              <a:defRPr b="1" sz="2200">
                <a:solidFill>
                  <a:srgbClr val="FFFFFF"/>
                </a:solidFill>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3" name="Google Shape;93;p38"/>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8"/>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Option 1">
  <p:cSld name="Thank You Option 1">
    <p:bg>
      <p:bgPr>
        <a:solidFill>
          <a:schemeClr val="accent4"/>
        </a:solidFill>
      </p:bgPr>
    </p:bg>
    <p:spTree>
      <p:nvGrpSpPr>
        <p:cNvPr id="95" name="Shape 95"/>
        <p:cNvGrpSpPr/>
        <p:nvPr/>
      </p:nvGrpSpPr>
      <p:grpSpPr>
        <a:xfrm>
          <a:off x="0" y="0"/>
          <a:ext cx="0" cy="0"/>
          <a:chOff x="0" y="0"/>
          <a:chExt cx="0" cy="0"/>
        </a:xfrm>
      </p:grpSpPr>
      <p:pic>
        <p:nvPicPr>
          <p:cNvPr id="96" name="Google Shape;96;p39"/>
          <p:cNvPicPr preferRelativeResize="0"/>
          <p:nvPr/>
        </p:nvPicPr>
        <p:blipFill rotWithShape="1">
          <a:blip r:embed="rId2">
            <a:alphaModFix/>
          </a:blip>
          <a:srcRect b="7370" l="0" r="11011" t="2971"/>
          <a:stretch/>
        </p:blipFill>
        <p:spPr>
          <a:xfrm>
            <a:off x="5909927" y="1114514"/>
            <a:ext cx="6281330" cy="5753425"/>
          </a:xfrm>
          <a:prstGeom prst="rect">
            <a:avLst/>
          </a:prstGeom>
          <a:noFill/>
          <a:ln>
            <a:noFill/>
          </a:ln>
        </p:spPr>
      </p:pic>
      <p:sp>
        <p:nvSpPr>
          <p:cNvPr id="97" name="Google Shape;97;p39"/>
          <p:cNvSpPr txBox="1"/>
          <p:nvPr>
            <p:ph idx="1" type="subTitle"/>
          </p:nvPr>
        </p:nvSpPr>
        <p:spPr>
          <a:xfrm>
            <a:off x="478366" y="3392996"/>
            <a:ext cx="8161917" cy="1539200"/>
          </a:xfrm>
          <a:prstGeom prst="rect">
            <a:avLst/>
          </a:prstGeom>
          <a:noFill/>
          <a:ln>
            <a:noFill/>
          </a:ln>
        </p:spPr>
        <p:txBody>
          <a:bodyPr anchorCtr="0" anchor="t" bIns="0" lIns="0" spcFirstLastPara="1" rIns="0" wrap="square" tIns="0">
            <a:noAutofit/>
          </a:bodyPr>
          <a:lstStyle>
            <a:lvl1pPr lvl="0" algn="l">
              <a:lnSpc>
                <a:spcPct val="90000"/>
              </a:lnSpc>
              <a:spcBef>
                <a:spcPts val="3000"/>
              </a:spcBef>
              <a:spcAft>
                <a:spcPts val="0"/>
              </a:spcAft>
              <a:buClr>
                <a:schemeClr val="accent6"/>
              </a:buClr>
              <a:buSzPts val="1600"/>
              <a:buNone/>
              <a:defRPr b="1" sz="1600">
                <a:solidFill>
                  <a:schemeClr val="accent6"/>
                </a:solidFill>
              </a:defRPr>
            </a:lvl1pPr>
            <a:lvl2pPr lvl="1" algn="l">
              <a:lnSpc>
                <a:spcPct val="90000"/>
              </a:lnSpc>
              <a:spcBef>
                <a:spcPts val="0"/>
              </a:spcBef>
              <a:spcAft>
                <a:spcPts val="0"/>
              </a:spcAft>
              <a:buClr>
                <a:schemeClr val="accent6"/>
              </a:buClr>
              <a:buSzPts val="1600"/>
              <a:buNone/>
              <a:defRPr sz="1600">
                <a:solidFill>
                  <a:schemeClr val="accent6"/>
                </a:solidFill>
              </a:defRPr>
            </a:lvl2pPr>
            <a:lvl3pPr lvl="2" algn="l">
              <a:lnSpc>
                <a:spcPct val="90000"/>
              </a:lnSpc>
              <a:spcBef>
                <a:spcPts val="563"/>
              </a:spcBef>
              <a:spcAft>
                <a:spcPts val="0"/>
              </a:spcAft>
              <a:buClr>
                <a:schemeClr val="accent6"/>
              </a:buClr>
              <a:buSzPts val="1600"/>
              <a:buNone/>
              <a:defRPr sz="1600">
                <a:solidFill>
                  <a:schemeClr val="accent6"/>
                </a:solidFill>
              </a:defRPr>
            </a:lvl3pPr>
            <a:lvl4pPr lvl="3" algn="ctr">
              <a:lnSpc>
                <a:spcPct val="90000"/>
              </a:lnSpc>
              <a:spcBef>
                <a:spcPts val="600"/>
              </a:spcBef>
              <a:spcAft>
                <a:spcPts val="0"/>
              </a:spcAft>
              <a:buClr>
                <a:srgbClr val="888888"/>
              </a:buClr>
              <a:buSzPts val="2000"/>
              <a:buNone/>
              <a:defRPr>
                <a:solidFill>
                  <a:srgbClr val="888888"/>
                </a:solidFill>
              </a:defRPr>
            </a:lvl4pPr>
            <a:lvl5pPr lvl="4" algn="ctr">
              <a:lnSpc>
                <a:spcPct val="90000"/>
              </a:lnSpc>
              <a:spcBef>
                <a:spcPts val="60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98" name="Google Shape;98;p39"/>
          <p:cNvSpPr txBox="1"/>
          <p:nvPr>
            <p:ph type="title"/>
          </p:nvPr>
        </p:nvSpPr>
        <p:spPr>
          <a:xfrm>
            <a:off x="478368" y="2420889"/>
            <a:ext cx="11281832" cy="8524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5000"/>
              <a:buFont typeface="Calibri"/>
              <a:buNone/>
              <a:defRPr sz="5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9"/>
          <p:cNvSpPr txBox="1"/>
          <p:nvPr/>
        </p:nvSpPr>
        <p:spPr>
          <a:xfrm>
            <a:off x="2783632" y="6095313"/>
            <a:ext cx="8256917" cy="3693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chemeClr val="dk1"/>
                </a:solidFill>
                <a:latin typeface="Calibri"/>
                <a:ea typeface="Calibri"/>
                <a:cs typeface="Calibri"/>
                <a:sym typeface="Calibri"/>
              </a:rPr>
              <a:t>The ALA is made possible by contributions from its many partners. It receives support through the Australian Government through the National Collaborative Research Infrastructure Strategy (NCRIS) and is hosted by CSIRO. </a:t>
            </a:r>
            <a:endParaRPr b="0" i="0" sz="1200" u="none" cap="none" strike="noStrike">
              <a:solidFill>
                <a:schemeClr val="dk1"/>
              </a:solidFill>
              <a:latin typeface="Calibri"/>
              <a:ea typeface="Calibri"/>
              <a:cs typeface="Calibri"/>
              <a:sym typeface="Calibri"/>
            </a:endParaRPr>
          </a:p>
        </p:txBody>
      </p:sp>
      <p:pic>
        <p:nvPicPr>
          <p:cNvPr id="100" name="Google Shape;100;p39"/>
          <p:cNvPicPr preferRelativeResize="0"/>
          <p:nvPr/>
        </p:nvPicPr>
        <p:blipFill rotWithShape="1">
          <a:blip r:embed="rId3">
            <a:alphaModFix/>
          </a:blip>
          <a:srcRect b="0" l="0" r="0" t="0"/>
          <a:stretch/>
        </p:blipFill>
        <p:spPr>
          <a:xfrm>
            <a:off x="476003" y="5733256"/>
            <a:ext cx="1903374" cy="73138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 name="Shape 101"/>
        <p:cNvGrpSpPr/>
        <p:nvPr/>
      </p:nvGrpSpPr>
      <p:grpSpPr>
        <a:xfrm>
          <a:off x="0" y="0"/>
          <a:ext cx="0" cy="0"/>
          <a:chOff x="0" y="0"/>
          <a:chExt cx="0" cy="0"/>
        </a:xfrm>
      </p:grpSpPr>
      <p:sp>
        <p:nvSpPr>
          <p:cNvPr id="102" name="Google Shape;102;p40"/>
          <p:cNvSpPr txBox="1"/>
          <p:nvPr>
            <p:ph type="ctrTitle"/>
          </p:nvPr>
        </p:nvSpPr>
        <p:spPr>
          <a:xfrm>
            <a:off x="415611" y="992767"/>
            <a:ext cx="11360700" cy="27369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03" name="Google Shape;103;p40"/>
          <p:cNvSpPr txBox="1"/>
          <p:nvPr>
            <p:ph idx="1" type="subTitle"/>
          </p:nvPr>
        </p:nvSpPr>
        <p:spPr>
          <a:xfrm>
            <a:off x="415600" y="3778833"/>
            <a:ext cx="11360700" cy="1056900"/>
          </a:xfrm>
          <a:prstGeom prst="rect">
            <a:avLst/>
          </a:prstGeom>
          <a:noFill/>
          <a:ln>
            <a:noFill/>
          </a:ln>
        </p:spPr>
        <p:txBody>
          <a:bodyPr anchorCtr="0" anchor="t" bIns="0" lIns="0" spcFirstLastPara="1" rIns="0" wrap="square" tIns="0">
            <a:noAutofit/>
          </a:bodyPr>
          <a:lstStyle>
            <a:lvl1pPr lvl="0" algn="ctr">
              <a:lnSpc>
                <a:spcPct val="100000"/>
              </a:lnSpc>
              <a:spcBef>
                <a:spcPts val="600"/>
              </a:spcBef>
              <a:spcAft>
                <a:spcPts val="0"/>
              </a:spcAft>
              <a:buSzPts val="3700"/>
              <a:buNone/>
              <a:defRPr sz="3700"/>
            </a:lvl1pPr>
            <a:lvl2pPr lvl="1" algn="ctr">
              <a:lnSpc>
                <a:spcPct val="100000"/>
              </a:lnSpc>
              <a:spcBef>
                <a:spcPts val="600"/>
              </a:spcBef>
              <a:spcAft>
                <a:spcPts val="0"/>
              </a:spcAft>
              <a:buSzPts val="3700"/>
              <a:buNone/>
              <a:defRPr sz="3700"/>
            </a:lvl2pPr>
            <a:lvl3pPr lvl="2" algn="ctr">
              <a:lnSpc>
                <a:spcPct val="100000"/>
              </a:lnSpc>
              <a:spcBef>
                <a:spcPts val="600"/>
              </a:spcBef>
              <a:spcAft>
                <a:spcPts val="0"/>
              </a:spcAft>
              <a:buSzPts val="3700"/>
              <a:buNone/>
              <a:defRPr sz="3700"/>
            </a:lvl3pPr>
            <a:lvl4pPr lvl="3" algn="ctr">
              <a:lnSpc>
                <a:spcPct val="100000"/>
              </a:lnSpc>
              <a:spcBef>
                <a:spcPts val="600"/>
              </a:spcBef>
              <a:spcAft>
                <a:spcPts val="0"/>
              </a:spcAft>
              <a:buSzPts val="3700"/>
              <a:buNone/>
              <a:defRPr sz="3700"/>
            </a:lvl4pPr>
            <a:lvl5pPr lvl="4" algn="ctr">
              <a:lnSpc>
                <a:spcPct val="100000"/>
              </a:lnSpc>
              <a:spcBef>
                <a:spcPts val="600"/>
              </a:spcBef>
              <a:spcAft>
                <a:spcPts val="0"/>
              </a:spcAft>
              <a:buSzPts val="3700"/>
              <a:buNone/>
              <a:defRPr sz="3700"/>
            </a:lvl5pPr>
            <a:lvl6pPr lvl="5" algn="ctr">
              <a:lnSpc>
                <a:spcPct val="100000"/>
              </a:lnSpc>
              <a:spcBef>
                <a:spcPts val="400"/>
              </a:spcBef>
              <a:spcAft>
                <a:spcPts val="0"/>
              </a:spcAft>
              <a:buSzPts val="3700"/>
              <a:buNone/>
              <a:defRPr sz="3700"/>
            </a:lvl6pPr>
            <a:lvl7pPr lvl="6" algn="ctr">
              <a:lnSpc>
                <a:spcPct val="100000"/>
              </a:lnSpc>
              <a:spcBef>
                <a:spcPts val="400"/>
              </a:spcBef>
              <a:spcAft>
                <a:spcPts val="0"/>
              </a:spcAft>
              <a:buSzPts val="3700"/>
              <a:buNone/>
              <a:defRPr sz="3700"/>
            </a:lvl7pPr>
            <a:lvl8pPr lvl="7" algn="ctr">
              <a:lnSpc>
                <a:spcPct val="100000"/>
              </a:lnSpc>
              <a:spcBef>
                <a:spcPts val="400"/>
              </a:spcBef>
              <a:spcAft>
                <a:spcPts val="0"/>
              </a:spcAft>
              <a:buSzPts val="3700"/>
              <a:buNone/>
              <a:defRPr sz="3700"/>
            </a:lvl8pPr>
            <a:lvl9pPr lvl="8" algn="ctr">
              <a:lnSpc>
                <a:spcPct val="100000"/>
              </a:lnSpc>
              <a:spcBef>
                <a:spcPts val="400"/>
              </a:spcBef>
              <a:spcAft>
                <a:spcPts val="0"/>
              </a:spcAft>
              <a:buSzPts val="3700"/>
              <a:buNone/>
              <a:defRPr sz="3700"/>
            </a:lvl9pPr>
          </a:lstStyle>
          <a:p/>
        </p:txBody>
      </p:sp>
      <p:sp>
        <p:nvSpPr>
          <p:cNvPr id="104" name="Google Shape;104;p40"/>
          <p:cNvSpPr txBox="1"/>
          <p:nvPr>
            <p:ph idx="12" type="sldNum"/>
          </p:nvPr>
        </p:nvSpPr>
        <p:spPr>
          <a:xfrm>
            <a:off x="11296610" y="6217622"/>
            <a:ext cx="731700" cy="5247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105" name="Shape 105"/>
        <p:cNvGrpSpPr/>
        <p:nvPr/>
      </p:nvGrpSpPr>
      <p:grpSpPr>
        <a:xfrm>
          <a:off x="0" y="0"/>
          <a:ext cx="0" cy="0"/>
          <a:chOff x="0" y="0"/>
          <a:chExt cx="0" cy="0"/>
        </a:xfrm>
      </p:grpSpPr>
      <p:sp>
        <p:nvSpPr>
          <p:cNvPr id="106" name="Google Shape;106;p41"/>
          <p:cNvSpPr txBox="1"/>
          <p:nvPr>
            <p:ph type="title"/>
          </p:nvPr>
        </p:nvSpPr>
        <p:spPr>
          <a:xfrm>
            <a:off x="478367" y="177182"/>
            <a:ext cx="8594100" cy="7533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2pPr>
            <a:lvl3pPr lvl="2"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3pPr>
            <a:lvl4pPr lvl="3"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4pPr>
            <a:lvl5pPr lvl="4"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5pPr>
            <a:lvl6pPr lvl="5"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6pPr>
            <a:lvl7pPr lvl="6"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7pPr>
            <a:lvl8pPr lvl="7"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8pPr>
            <a:lvl9pPr lvl="8"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9pPr>
          </a:lstStyle>
          <a:p/>
        </p:txBody>
      </p:sp>
      <p:sp>
        <p:nvSpPr>
          <p:cNvPr id="107" name="Google Shape;107;p41"/>
          <p:cNvSpPr txBox="1"/>
          <p:nvPr>
            <p:ph idx="1" type="body"/>
          </p:nvPr>
        </p:nvSpPr>
        <p:spPr>
          <a:xfrm>
            <a:off x="478367" y="1412775"/>
            <a:ext cx="11282100" cy="4809600"/>
          </a:xfrm>
          <a:prstGeom prst="rect">
            <a:avLst/>
          </a:prstGeom>
          <a:noFill/>
          <a:ln>
            <a:noFill/>
          </a:ln>
        </p:spPr>
        <p:txBody>
          <a:bodyPr anchorCtr="0" anchor="t" bIns="0" lIns="0" spcFirstLastPara="1" rIns="0" wrap="square" tIns="0">
            <a:noAutofit/>
          </a:bodyPr>
          <a:lstStyle>
            <a:lvl1pPr indent="-381000" lvl="0" marL="4572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1pPr>
            <a:lvl2pPr indent="-381000" lvl="1" marL="9144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2pPr>
            <a:lvl3pPr indent="-381000" lvl="2" marL="13716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3pPr>
            <a:lvl4pPr indent="-381000" lvl="3" marL="18288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4pPr>
            <a:lvl5pPr indent="-381000" lvl="4" marL="22860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5pPr>
            <a:lvl6pPr indent="-381000" lvl="5" marL="27432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6pPr>
            <a:lvl7pPr indent="-381000" lvl="6" marL="32004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7pPr>
            <a:lvl8pPr indent="-381000" lvl="7" marL="36576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8pPr>
            <a:lvl9pPr indent="-381000" lvl="8" marL="41148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9pPr>
          </a:lstStyle>
          <a:p/>
        </p:txBody>
      </p:sp>
      <p:sp>
        <p:nvSpPr>
          <p:cNvPr id="108" name="Google Shape;108;p41"/>
          <p:cNvSpPr txBox="1"/>
          <p:nvPr>
            <p:ph idx="12" type="sldNum"/>
          </p:nvPr>
        </p:nvSpPr>
        <p:spPr>
          <a:xfrm>
            <a:off x="11602575" y="6495057"/>
            <a:ext cx="171600" cy="1398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Concrete">
  <p:cSld name="Section Header - Concrete">
    <p:bg>
      <p:bgPr>
        <a:solidFill>
          <a:schemeClr val="accent4"/>
        </a:solidFill>
      </p:bgPr>
    </p:bg>
    <p:spTree>
      <p:nvGrpSpPr>
        <p:cNvPr id="22" name="Shape 22"/>
        <p:cNvGrpSpPr/>
        <p:nvPr/>
      </p:nvGrpSpPr>
      <p:grpSpPr>
        <a:xfrm>
          <a:off x="0" y="0"/>
          <a:ext cx="0" cy="0"/>
          <a:chOff x="0" y="0"/>
          <a:chExt cx="0" cy="0"/>
        </a:xfrm>
      </p:grpSpPr>
      <p:pic>
        <p:nvPicPr>
          <p:cNvPr id="23" name="Google Shape;23;p25"/>
          <p:cNvPicPr preferRelativeResize="0"/>
          <p:nvPr/>
        </p:nvPicPr>
        <p:blipFill rotWithShape="1">
          <a:blip r:embed="rId2">
            <a:alphaModFix/>
          </a:blip>
          <a:srcRect b="7370" l="0" r="11011" t="2971"/>
          <a:stretch/>
        </p:blipFill>
        <p:spPr>
          <a:xfrm>
            <a:off x="5909927" y="1114514"/>
            <a:ext cx="6281330" cy="5753425"/>
          </a:xfrm>
          <a:prstGeom prst="rect">
            <a:avLst/>
          </a:prstGeom>
          <a:noFill/>
          <a:ln>
            <a:noFill/>
          </a:ln>
        </p:spPr>
      </p:pic>
      <p:sp>
        <p:nvSpPr>
          <p:cNvPr id="24" name="Google Shape;24;p25"/>
          <p:cNvSpPr txBox="1"/>
          <p:nvPr>
            <p:ph idx="1" type="body"/>
          </p:nvPr>
        </p:nvSpPr>
        <p:spPr>
          <a:xfrm>
            <a:off x="480001" y="1628801"/>
            <a:ext cx="9969500" cy="450953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Clr>
                <a:schemeClr val="accent1"/>
              </a:buClr>
              <a:buSzPts val="4400"/>
              <a:buFont typeface="Calibri"/>
              <a:buNone/>
              <a:defRPr b="1" sz="4400">
                <a:solidFill>
                  <a:schemeClr val="accent1"/>
                </a:solidFill>
              </a:defRPr>
            </a:lvl1pPr>
            <a:lvl2pPr indent="-228600" lvl="1" marL="914400" algn="l">
              <a:lnSpc>
                <a:spcPct val="75000"/>
              </a:lnSpc>
              <a:spcBef>
                <a:spcPts val="600"/>
              </a:spcBef>
              <a:spcAft>
                <a:spcPts val="0"/>
              </a:spcAft>
              <a:buClr>
                <a:schemeClr val="accent6"/>
              </a:buClr>
              <a:buSzPts val="4400"/>
              <a:buNone/>
              <a:defRPr b="1" sz="4400">
                <a:solidFill>
                  <a:schemeClr val="accent6"/>
                </a:solidFill>
              </a:defRPr>
            </a:lvl2pPr>
            <a:lvl3pPr indent="-228600" lvl="2" marL="1371600" algn="l">
              <a:lnSpc>
                <a:spcPct val="90000"/>
              </a:lnSpc>
              <a:spcBef>
                <a:spcPts val="850"/>
              </a:spcBef>
              <a:spcAft>
                <a:spcPts val="0"/>
              </a:spcAft>
              <a:buClr>
                <a:schemeClr val="accent6"/>
              </a:buClr>
              <a:buSzPts val="2200"/>
              <a:buNone/>
              <a:defRPr b="1" sz="2200">
                <a:solidFill>
                  <a:schemeClr val="accent6"/>
                </a:solidFill>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25"/>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5"/>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alternate" showMasterSp="0">
  <p:cSld name="Title and Content - alternate">
    <p:spTree>
      <p:nvGrpSpPr>
        <p:cNvPr id="27" name="Shape 27"/>
        <p:cNvGrpSpPr/>
        <p:nvPr/>
      </p:nvGrpSpPr>
      <p:grpSpPr>
        <a:xfrm>
          <a:off x="0" y="0"/>
          <a:ext cx="0" cy="0"/>
          <a:chOff x="0" y="0"/>
          <a:chExt cx="0" cy="0"/>
        </a:xfrm>
      </p:grpSpPr>
      <p:sp>
        <p:nvSpPr>
          <p:cNvPr id="28" name="Google Shape;28;p26"/>
          <p:cNvSpPr/>
          <p:nvPr/>
        </p:nvSpPr>
        <p:spPr>
          <a:xfrm>
            <a:off x="-16383" y="-4171"/>
            <a:ext cx="12227983" cy="111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 name="Google Shape;29;p26"/>
          <p:cNvSpPr txBox="1"/>
          <p:nvPr>
            <p:ph idx="1" type="body"/>
          </p:nvPr>
        </p:nvSpPr>
        <p:spPr>
          <a:xfrm>
            <a:off x="478368" y="1412776"/>
            <a:ext cx="11281833" cy="4809612"/>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26"/>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
        <p:nvSpPr>
          <p:cNvPr id="32" name="Google Shape;32;p26"/>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600"/>
              <a:buFont typeface="Calibri"/>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3" name="Google Shape;33;p26"/>
          <p:cNvPicPr preferRelativeResize="0"/>
          <p:nvPr/>
        </p:nvPicPr>
        <p:blipFill rotWithShape="1">
          <a:blip r:embed="rId2">
            <a:alphaModFix/>
          </a:blip>
          <a:srcRect b="0" l="0" r="0" t="0"/>
          <a:stretch/>
        </p:blipFill>
        <p:spPr>
          <a:xfrm>
            <a:off x="9693978" y="87352"/>
            <a:ext cx="2201982" cy="9673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alternate 1" showMasterSp="0" type="tx">
  <p:cSld name="TITLE_AND_BODY">
    <p:spTree>
      <p:nvGrpSpPr>
        <p:cNvPr id="34" name="Shape 34"/>
        <p:cNvGrpSpPr/>
        <p:nvPr/>
      </p:nvGrpSpPr>
      <p:grpSpPr>
        <a:xfrm>
          <a:off x="0" y="0"/>
          <a:ext cx="0" cy="0"/>
          <a:chOff x="0" y="0"/>
          <a:chExt cx="0" cy="0"/>
        </a:xfrm>
      </p:grpSpPr>
      <p:sp>
        <p:nvSpPr>
          <p:cNvPr id="35" name="Google Shape;35;p27"/>
          <p:cNvSpPr/>
          <p:nvPr/>
        </p:nvSpPr>
        <p:spPr>
          <a:xfrm>
            <a:off x="-16384" y="-4172"/>
            <a:ext cx="12228000" cy="1116000"/>
          </a:xfrm>
          <a:prstGeom prst="rect">
            <a:avLst/>
          </a:prstGeom>
          <a:solidFill>
            <a:schemeClr val="accent4"/>
          </a:solidFill>
          <a:ln>
            <a:noFill/>
          </a:ln>
        </p:spPr>
        <p:txBody>
          <a:bodyPr anchorCtr="0" anchor="ctr" bIns="60925" lIns="60925" spcFirstLastPara="1" rIns="60925" wrap="square" tIns="60925">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36" name="Google Shape;36;p27"/>
          <p:cNvSpPr txBox="1"/>
          <p:nvPr>
            <p:ph idx="1" type="body"/>
          </p:nvPr>
        </p:nvSpPr>
        <p:spPr>
          <a:xfrm>
            <a:off x="478367" y="1412775"/>
            <a:ext cx="11282100" cy="4809600"/>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800"/>
              </a:spcBef>
              <a:spcAft>
                <a:spcPts val="0"/>
              </a:spcAft>
              <a:buClr>
                <a:srgbClr val="000000"/>
              </a:buClr>
              <a:buSzPts val="2400"/>
              <a:buChar char="•"/>
              <a:defRPr/>
            </a:lvl1pPr>
            <a:lvl2pPr indent="-381000" lvl="1" marL="914400" algn="l">
              <a:lnSpc>
                <a:spcPct val="90000"/>
              </a:lnSpc>
              <a:spcBef>
                <a:spcPts val="800"/>
              </a:spcBef>
              <a:spcAft>
                <a:spcPts val="0"/>
              </a:spcAft>
              <a:buClr>
                <a:srgbClr val="000000"/>
              </a:buClr>
              <a:buSzPts val="2400"/>
              <a:buChar char="•"/>
              <a:defRPr/>
            </a:lvl2pPr>
            <a:lvl3pPr indent="-381000" lvl="2" marL="1371600" algn="l">
              <a:lnSpc>
                <a:spcPct val="90000"/>
              </a:lnSpc>
              <a:spcBef>
                <a:spcPts val="800"/>
              </a:spcBef>
              <a:spcAft>
                <a:spcPts val="0"/>
              </a:spcAft>
              <a:buClr>
                <a:srgbClr val="000000"/>
              </a:buClr>
              <a:buSzPts val="2400"/>
              <a:buChar char="–"/>
              <a:defRPr/>
            </a:lvl3pPr>
            <a:lvl4pPr indent="-381000" lvl="3" marL="1828800" algn="l">
              <a:lnSpc>
                <a:spcPct val="90000"/>
              </a:lnSpc>
              <a:spcBef>
                <a:spcPts val="800"/>
              </a:spcBef>
              <a:spcAft>
                <a:spcPts val="0"/>
              </a:spcAft>
              <a:buClr>
                <a:srgbClr val="000000"/>
              </a:buClr>
              <a:buSzPts val="2400"/>
              <a:buChar char="–"/>
              <a:defRPr/>
            </a:lvl4pPr>
            <a:lvl5pPr indent="-381000" lvl="4" marL="2286000" algn="l">
              <a:lnSpc>
                <a:spcPct val="90000"/>
              </a:lnSpc>
              <a:spcBef>
                <a:spcPts val="800"/>
              </a:spcBef>
              <a:spcAft>
                <a:spcPts val="0"/>
              </a:spcAft>
              <a:buClr>
                <a:srgbClr val="000000"/>
              </a:buClr>
              <a:buSzPts val="2400"/>
              <a:buChar char="•"/>
              <a:defRPr/>
            </a:lvl5pPr>
            <a:lvl6pPr indent="-381000" lvl="5" marL="2743200" algn="l">
              <a:lnSpc>
                <a:spcPct val="90000"/>
              </a:lnSpc>
              <a:spcBef>
                <a:spcPts val="800"/>
              </a:spcBef>
              <a:spcAft>
                <a:spcPts val="0"/>
              </a:spcAft>
              <a:buClr>
                <a:srgbClr val="000000"/>
              </a:buClr>
              <a:buSzPts val="2400"/>
              <a:buChar char="•"/>
              <a:defRPr/>
            </a:lvl6pPr>
            <a:lvl7pPr indent="-381000" lvl="6" marL="3200400" algn="l">
              <a:lnSpc>
                <a:spcPct val="90000"/>
              </a:lnSpc>
              <a:spcBef>
                <a:spcPts val="800"/>
              </a:spcBef>
              <a:spcAft>
                <a:spcPts val="0"/>
              </a:spcAft>
              <a:buClr>
                <a:srgbClr val="000000"/>
              </a:buClr>
              <a:buSzPts val="2400"/>
              <a:buChar char="•"/>
              <a:defRPr/>
            </a:lvl7pPr>
            <a:lvl8pPr indent="-381000" lvl="7" marL="3657600" algn="l">
              <a:lnSpc>
                <a:spcPct val="90000"/>
              </a:lnSpc>
              <a:spcBef>
                <a:spcPts val="800"/>
              </a:spcBef>
              <a:spcAft>
                <a:spcPts val="0"/>
              </a:spcAft>
              <a:buClr>
                <a:srgbClr val="000000"/>
              </a:buClr>
              <a:buSzPts val="2400"/>
              <a:buChar char="•"/>
              <a:defRPr/>
            </a:lvl8pPr>
            <a:lvl9pPr indent="-381000" lvl="8" marL="4114800" algn="l">
              <a:lnSpc>
                <a:spcPct val="90000"/>
              </a:lnSpc>
              <a:spcBef>
                <a:spcPts val="800"/>
              </a:spcBef>
              <a:spcAft>
                <a:spcPts val="0"/>
              </a:spcAft>
              <a:buClr>
                <a:srgbClr val="000000"/>
              </a:buClr>
              <a:buSzPts val="2400"/>
              <a:buChar char="•"/>
              <a:defRPr/>
            </a:lvl9pPr>
          </a:lstStyle>
          <a:p/>
        </p:txBody>
      </p:sp>
      <p:sp>
        <p:nvSpPr>
          <p:cNvPr id="37" name="Google Shape;37;p27"/>
          <p:cNvSpPr txBox="1"/>
          <p:nvPr>
            <p:ph idx="12" type="sldNum"/>
          </p:nvPr>
        </p:nvSpPr>
        <p:spPr>
          <a:xfrm>
            <a:off x="11602575" y="6495057"/>
            <a:ext cx="171600" cy="1395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sz="900"/>
          </a:p>
        </p:txBody>
      </p:sp>
      <p:sp>
        <p:nvSpPr>
          <p:cNvPr id="38" name="Google Shape;38;p27"/>
          <p:cNvSpPr txBox="1"/>
          <p:nvPr>
            <p:ph type="title"/>
          </p:nvPr>
        </p:nvSpPr>
        <p:spPr>
          <a:xfrm>
            <a:off x="478367" y="177182"/>
            <a:ext cx="8594100" cy="753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4800"/>
              <a:buFont typeface="Calibri"/>
              <a:buNone/>
              <a:defRPr>
                <a:solidFill>
                  <a:schemeClr val="accent1"/>
                </a:solidFill>
              </a:defRPr>
            </a:lvl1pPr>
            <a:lvl2pPr lvl="1" algn="l">
              <a:lnSpc>
                <a:spcPct val="100000"/>
              </a:lnSpc>
              <a:spcBef>
                <a:spcPts val="0"/>
              </a:spcBef>
              <a:spcAft>
                <a:spcPts val="0"/>
              </a:spcAft>
              <a:buClr>
                <a:srgbClr val="FFFFFF"/>
              </a:buClr>
              <a:buSzPts val="2400"/>
              <a:buNone/>
              <a:defRPr/>
            </a:lvl2pPr>
            <a:lvl3pPr lvl="2" algn="l">
              <a:lnSpc>
                <a:spcPct val="100000"/>
              </a:lnSpc>
              <a:spcBef>
                <a:spcPts val="0"/>
              </a:spcBef>
              <a:spcAft>
                <a:spcPts val="0"/>
              </a:spcAft>
              <a:buClr>
                <a:srgbClr val="FFFFFF"/>
              </a:buClr>
              <a:buSzPts val="2400"/>
              <a:buNone/>
              <a:defRPr/>
            </a:lvl3pPr>
            <a:lvl4pPr lvl="3" algn="l">
              <a:lnSpc>
                <a:spcPct val="100000"/>
              </a:lnSpc>
              <a:spcBef>
                <a:spcPts val="0"/>
              </a:spcBef>
              <a:spcAft>
                <a:spcPts val="0"/>
              </a:spcAft>
              <a:buClr>
                <a:srgbClr val="FFFFFF"/>
              </a:buClr>
              <a:buSzPts val="2400"/>
              <a:buNone/>
              <a:defRPr/>
            </a:lvl4pPr>
            <a:lvl5pPr lvl="4" algn="l">
              <a:lnSpc>
                <a:spcPct val="100000"/>
              </a:lnSpc>
              <a:spcBef>
                <a:spcPts val="0"/>
              </a:spcBef>
              <a:spcAft>
                <a:spcPts val="0"/>
              </a:spcAft>
              <a:buClr>
                <a:srgbClr val="FFFFFF"/>
              </a:buClr>
              <a:buSzPts val="2400"/>
              <a:buNone/>
              <a:defRPr/>
            </a:lvl5pPr>
            <a:lvl6pPr lvl="5" algn="l">
              <a:lnSpc>
                <a:spcPct val="100000"/>
              </a:lnSpc>
              <a:spcBef>
                <a:spcPts val="0"/>
              </a:spcBef>
              <a:spcAft>
                <a:spcPts val="0"/>
              </a:spcAft>
              <a:buClr>
                <a:srgbClr val="FFFFFF"/>
              </a:buClr>
              <a:buSzPts val="2400"/>
              <a:buNone/>
              <a:defRPr/>
            </a:lvl6pPr>
            <a:lvl7pPr lvl="6" algn="l">
              <a:lnSpc>
                <a:spcPct val="100000"/>
              </a:lnSpc>
              <a:spcBef>
                <a:spcPts val="0"/>
              </a:spcBef>
              <a:spcAft>
                <a:spcPts val="0"/>
              </a:spcAft>
              <a:buClr>
                <a:srgbClr val="FFFFFF"/>
              </a:buClr>
              <a:buSzPts val="2400"/>
              <a:buNone/>
              <a:defRPr/>
            </a:lvl7pPr>
            <a:lvl8pPr lvl="7" algn="l">
              <a:lnSpc>
                <a:spcPct val="100000"/>
              </a:lnSpc>
              <a:spcBef>
                <a:spcPts val="0"/>
              </a:spcBef>
              <a:spcAft>
                <a:spcPts val="0"/>
              </a:spcAft>
              <a:buClr>
                <a:srgbClr val="FFFFFF"/>
              </a:buClr>
              <a:buSzPts val="2400"/>
              <a:buNone/>
              <a:defRPr/>
            </a:lvl8pPr>
            <a:lvl9pPr lvl="8" algn="l">
              <a:lnSpc>
                <a:spcPct val="100000"/>
              </a:lnSpc>
              <a:spcBef>
                <a:spcPts val="0"/>
              </a:spcBef>
              <a:spcAft>
                <a:spcPts val="0"/>
              </a:spcAft>
              <a:buClr>
                <a:srgbClr val="FFFFFF"/>
              </a:buClr>
              <a:buSzPts val="2400"/>
              <a:buNone/>
              <a:defRPr/>
            </a:lvl9pPr>
          </a:lstStyle>
          <a:p/>
        </p:txBody>
      </p:sp>
      <p:pic>
        <p:nvPicPr>
          <p:cNvPr id="39" name="Google Shape;39;p27"/>
          <p:cNvPicPr preferRelativeResize="0"/>
          <p:nvPr/>
        </p:nvPicPr>
        <p:blipFill rotWithShape="1">
          <a:blip r:embed="rId2">
            <a:alphaModFix/>
          </a:blip>
          <a:srcRect b="0" l="0" r="0" t="0"/>
          <a:stretch/>
        </p:blipFill>
        <p:spPr>
          <a:xfrm>
            <a:off x="9151354" y="133275"/>
            <a:ext cx="2048727" cy="9000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Gray" showMasterSp="0">
  <p:cSld name="Title Slide - Gray">
    <p:bg>
      <p:bgPr>
        <a:solidFill>
          <a:schemeClr val="accent3"/>
        </a:solidFill>
      </p:bgPr>
    </p:bg>
    <p:spTree>
      <p:nvGrpSpPr>
        <p:cNvPr id="40" name="Shape 40"/>
        <p:cNvGrpSpPr/>
        <p:nvPr/>
      </p:nvGrpSpPr>
      <p:grpSpPr>
        <a:xfrm>
          <a:off x="0" y="0"/>
          <a:ext cx="0" cy="0"/>
          <a:chOff x="0" y="0"/>
          <a:chExt cx="0" cy="0"/>
        </a:xfrm>
      </p:grpSpPr>
      <p:sp>
        <p:nvSpPr>
          <p:cNvPr id="41" name="Google Shape;41;p28"/>
          <p:cNvSpPr txBox="1"/>
          <p:nvPr>
            <p:ph type="ctrTitle"/>
          </p:nvPr>
        </p:nvSpPr>
        <p:spPr>
          <a:xfrm>
            <a:off x="481832" y="2726569"/>
            <a:ext cx="11289992" cy="108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4400"/>
              <a:buFont typeface="Calibri"/>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8"/>
          <p:cNvSpPr txBox="1"/>
          <p:nvPr>
            <p:ph idx="1" type="subTitle"/>
          </p:nvPr>
        </p:nvSpPr>
        <p:spPr>
          <a:xfrm>
            <a:off x="481832" y="3861048"/>
            <a:ext cx="11300947" cy="360040"/>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Clr>
                <a:schemeClr val="accent6"/>
              </a:buClr>
              <a:buSzPts val="2200"/>
              <a:buNone/>
              <a:defRPr b="1" sz="2200">
                <a:solidFill>
                  <a:schemeClr val="accent6"/>
                </a:solidFill>
              </a:defRPr>
            </a:lvl1pPr>
            <a:lvl2pPr lvl="1" algn="ctr">
              <a:lnSpc>
                <a:spcPct val="90000"/>
              </a:lnSpc>
              <a:spcBef>
                <a:spcPts val="600"/>
              </a:spcBef>
              <a:spcAft>
                <a:spcPts val="0"/>
              </a:spcAft>
              <a:buClr>
                <a:srgbClr val="888888"/>
              </a:buClr>
              <a:buSzPts val="2000"/>
              <a:buNone/>
              <a:defRPr>
                <a:solidFill>
                  <a:srgbClr val="888888"/>
                </a:solidFill>
              </a:defRPr>
            </a:lvl2pPr>
            <a:lvl3pPr lvl="2" algn="ctr">
              <a:lnSpc>
                <a:spcPct val="90000"/>
              </a:lnSpc>
              <a:spcBef>
                <a:spcPts val="600"/>
              </a:spcBef>
              <a:spcAft>
                <a:spcPts val="0"/>
              </a:spcAft>
              <a:buClr>
                <a:srgbClr val="888888"/>
              </a:buClr>
              <a:buSzPts val="2000"/>
              <a:buNone/>
              <a:defRPr>
                <a:solidFill>
                  <a:srgbClr val="888888"/>
                </a:solidFill>
              </a:defRPr>
            </a:lvl3pPr>
            <a:lvl4pPr lvl="3" algn="ctr">
              <a:lnSpc>
                <a:spcPct val="90000"/>
              </a:lnSpc>
              <a:spcBef>
                <a:spcPts val="600"/>
              </a:spcBef>
              <a:spcAft>
                <a:spcPts val="0"/>
              </a:spcAft>
              <a:buClr>
                <a:srgbClr val="888888"/>
              </a:buClr>
              <a:buSzPts val="2000"/>
              <a:buNone/>
              <a:defRPr>
                <a:solidFill>
                  <a:srgbClr val="888888"/>
                </a:solidFill>
              </a:defRPr>
            </a:lvl4pPr>
            <a:lvl5pPr lvl="4" algn="ctr">
              <a:lnSpc>
                <a:spcPct val="90000"/>
              </a:lnSpc>
              <a:spcBef>
                <a:spcPts val="60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pic>
        <p:nvPicPr>
          <p:cNvPr id="43" name="Google Shape;43;p28"/>
          <p:cNvPicPr preferRelativeResize="0"/>
          <p:nvPr/>
        </p:nvPicPr>
        <p:blipFill rotWithShape="1">
          <a:blip r:embed="rId2">
            <a:alphaModFix/>
          </a:blip>
          <a:srcRect b="0" l="0" r="0" t="0"/>
          <a:stretch/>
        </p:blipFill>
        <p:spPr>
          <a:xfrm>
            <a:off x="7395545" y="462275"/>
            <a:ext cx="4263651" cy="1865466"/>
          </a:xfrm>
          <a:prstGeom prst="rect">
            <a:avLst/>
          </a:prstGeom>
          <a:noFill/>
          <a:ln>
            <a:noFill/>
          </a:ln>
        </p:spPr>
      </p:pic>
      <p:sp>
        <p:nvSpPr>
          <p:cNvPr id="44" name="Google Shape;44;p28"/>
          <p:cNvSpPr txBox="1"/>
          <p:nvPr/>
        </p:nvSpPr>
        <p:spPr>
          <a:xfrm>
            <a:off x="3359696" y="6084004"/>
            <a:ext cx="7776864" cy="3693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chemeClr val="lt1"/>
                </a:solidFill>
                <a:latin typeface="Calibri"/>
                <a:ea typeface="Calibri"/>
                <a:cs typeface="Calibri"/>
                <a:sym typeface="Calibri"/>
              </a:rPr>
              <a:t>The ALA is made possible by contributions from its many partners. It receives support through the Australian Government through the National Collaborative Research Infrastructure Strategy (NCRIS) and is hosted by CSIRO. </a:t>
            </a:r>
            <a:endParaRPr b="0" i="0" sz="1200" u="none" cap="none" strike="noStrike">
              <a:solidFill>
                <a:schemeClr val="lt1"/>
              </a:solidFill>
              <a:latin typeface="Calibri"/>
              <a:ea typeface="Calibri"/>
              <a:cs typeface="Calibri"/>
              <a:sym typeface="Calibri"/>
            </a:endParaRPr>
          </a:p>
        </p:txBody>
      </p:sp>
      <p:pic>
        <p:nvPicPr>
          <p:cNvPr id="45" name="Google Shape;45;p28"/>
          <p:cNvPicPr preferRelativeResize="0"/>
          <p:nvPr/>
        </p:nvPicPr>
        <p:blipFill rotWithShape="1">
          <a:blip r:embed="rId3">
            <a:alphaModFix/>
          </a:blip>
          <a:srcRect b="0" l="0" r="0" t="0"/>
          <a:stretch/>
        </p:blipFill>
        <p:spPr>
          <a:xfrm>
            <a:off x="476005" y="5510627"/>
            <a:ext cx="2457153" cy="94270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harcoal" showMasterSp="0">
  <p:cSld name="Title Slide - Charcoal">
    <p:bg>
      <p:bgPr>
        <a:solidFill>
          <a:schemeClr val="accent6"/>
        </a:solidFill>
      </p:bgPr>
    </p:bg>
    <p:spTree>
      <p:nvGrpSpPr>
        <p:cNvPr id="46" name="Shape 46"/>
        <p:cNvGrpSpPr/>
        <p:nvPr/>
      </p:nvGrpSpPr>
      <p:grpSpPr>
        <a:xfrm>
          <a:off x="0" y="0"/>
          <a:ext cx="0" cy="0"/>
          <a:chOff x="0" y="0"/>
          <a:chExt cx="0" cy="0"/>
        </a:xfrm>
      </p:grpSpPr>
      <p:sp>
        <p:nvSpPr>
          <p:cNvPr id="47" name="Google Shape;47;p29"/>
          <p:cNvSpPr txBox="1"/>
          <p:nvPr>
            <p:ph type="ctrTitle"/>
          </p:nvPr>
        </p:nvSpPr>
        <p:spPr>
          <a:xfrm>
            <a:off x="481832" y="2726569"/>
            <a:ext cx="11289992" cy="108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accent1"/>
              </a:buClr>
              <a:buSzPts val="4400"/>
              <a:buFont typeface="Calibri"/>
              <a:buNone/>
              <a:defRPr sz="4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9"/>
          <p:cNvSpPr txBox="1"/>
          <p:nvPr>
            <p:ph idx="1" type="subTitle"/>
          </p:nvPr>
        </p:nvSpPr>
        <p:spPr>
          <a:xfrm>
            <a:off x="481832" y="3861048"/>
            <a:ext cx="11300947" cy="360040"/>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Clr>
                <a:schemeClr val="lt1"/>
              </a:buClr>
              <a:buSzPts val="2200"/>
              <a:buNone/>
              <a:defRPr b="1" sz="2200">
                <a:solidFill>
                  <a:schemeClr val="lt1"/>
                </a:solidFill>
              </a:defRPr>
            </a:lvl1pPr>
            <a:lvl2pPr lvl="1" algn="ctr">
              <a:lnSpc>
                <a:spcPct val="90000"/>
              </a:lnSpc>
              <a:spcBef>
                <a:spcPts val="600"/>
              </a:spcBef>
              <a:spcAft>
                <a:spcPts val="0"/>
              </a:spcAft>
              <a:buClr>
                <a:srgbClr val="888888"/>
              </a:buClr>
              <a:buSzPts val="2000"/>
              <a:buNone/>
              <a:defRPr>
                <a:solidFill>
                  <a:srgbClr val="888888"/>
                </a:solidFill>
              </a:defRPr>
            </a:lvl2pPr>
            <a:lvl3pPr lvl="2" algn="ctr">
              <a:lnSpc>
                <a:spcPct val="90000"/>
              </a:lnSpc>
              <a:spcBef>
                <a:spcPts val="600"/>
              </a:spcBef>
              <a:spcAft>
                <a:spcPts val="0"/>
              </a:spcAft>
              <a:buClr>
                <a:srgbClr val="888888"/>
              </a:buClr>
              <a:buSzPts val="2000"/>
              <a:buNone/>
              <a:defRPr>
                <a:solidFill>
                  <a:srgbClr val="888888"/>
                </a:solidFill>
              </a:defRPr>
            </a:lvl3pPr>
            <a:lvl4pPr lvl="3" algn="ctr">
              <a:lnSpc>
                <a:spcPct val="90000"/>
              </a:lnSpc>
              <a:spcBef>
                <a:spcPts val="600"/>
              </a:spcBef>
              <a:spcAft>
                <a:spcPts val="0"/>
              </a:spcAft>
              <a:buClr>
                <a:srgbClr val="888888"/>
              </a:buClr>
              <a:buSzPts val="2000"/>
              <a:buNone/>
              <a:defRPr>
                <a:solidFill>
                  <a:srgbClr val="888888"/>
                </a:solidFill>
              </a:defRPr>
            </a:lvl4pPr>
            <a:lvl5pPr lvl="4" algn="ctr">
              <a:lnSpc>
                <a:spcPct val="90000"/>
              </a:lnSpc>
              <a:spcBef>
                <a:spcPts val="60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49" name="Google Shape;49;p29"/>
          <p:cNvSpPr txBox="1"/>
          <p:nvPr/>
        </p:nvSpPr>
        <p:spPr>
          <a:xfrm>
            <a:off x="3359696" y="6082179"/>
            <a:ext cx="7776864" cy="3693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chemeClr val="lt1"/>
                </a:solidFill>
                <a:latin typeface="Calibri"/>
                <a:ea typeface="Calibri"/>
                <a:cs typeface="Calibri"/>
                <a:sym typeface="Calibri"/>
              </a:rPr>
              <a:t>The ALA is made possible by contributions from its many partners. It receives support through the Australian Government through the National Collaborative Research Infrastructure Strategy (NCRIS) and is hosted by CSIRO. </a:t>
            </a:r>
            <a:endParaRPr b="0" i="0" sz="1200" u="none" cap="none" strike="noStrike">
              <a:solidFill>
                <a:schemeClr val="lt1"/>
              </a:solidFill>
              <a:latin typeface="Calibri"/>
              <a:ea typeface="Calibri"/>
              <a:cs typeface="Calibri"/>
              <a:sym typeface="Calibri"/>
            </a:endParaRPr>
          </a:p>
        </p:txBody>
      </p:sp>
      <p:pic>
        <p:nvPicPr>
          <p:cNvPr id="50" name="Google Shape;50;p29"/>
          <p:cNvPicPr preferRelativeResize="0"/>
          <p:nvPr/>
        </p:nvPicPr>
        <p:blipFill rotWithShape="1">
          <a:blip r:embed="rId2">
            <a:alphaModFix/>
          </a:blip>
          <a:srcRect b="0" l="0" r="0" t="0"/>
          <a:stretch/>
        </p:blipFill>
        <p:spPr>
          <a:xfrm>
            <a:off x="476005" y="5510627"/>
            <a:ext cx="2457153" cy="942709"/>
          </a:xfrm>
          <a:prstGeom prst="rect">
            <a:avLst/>
          </a:prstGeom>
          <a:noFill/>
          <a:ln>
            <a:noFill/>
          </a:ln>
        </p:spPr>
      </p:pic>
      <p:pic>
        <p:nvPicPr>
          <p:cNvPr id="51" name="Google Shape;51;p29"/>
          <p:cNvPicPr preferRelativeResize="0"/>
          <p:nvPr/>
        </p:nvPicPr>
        <p:blipFill rotWithShape="1">
          <a:blip r:embed="rId3">
            <a:alphaModFix/>
          </a:blip>
          <a:srcRect b="0" l="0" r="0" t="0"/>
          <a:stretch/>
        </p:blipFill>
        <p:spPr>
          <a:xfrm>
            <a:off x="7395545" y="462275"/>
            <a:ext cx="4263651" cy="186546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30"/>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0"/>
          <p:cNvSpPr txBox="1"/>
          <p:nvPr>
            <p:ph idx="1" type="body"/>
          </p:nvPr>
        </p:nvSpPr>
        <p:spPr>
          <a:xfrm>
            <a:off x="478368" y="1412776"/>
            <a:ext cx="11281833" cy="4809612"/>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30"/>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 Content">
  <p:cSld name="Title and 2 Column Content">
    <p:spTree>
      <p:nvGrpSpPr>
        <p:cNvPr id="57" name="Shape 57"/>
        <p:cNvGrpSpPr/>
        <p:nvPr/>
      </p:nvGrpSpPr>
      <p:grpSpPr>
        <a:xfrm>
          <a:off x="0" y="0"/>
          <a:ext cx="0" cy="0"/>
          <a:chOff x="0" y="0"/>
          <a:chExt cx="0" cy="0"/>
        </a:xfrm>
      </p:grpSpPr>
      <p:sp>
        <p:nvSpPr>
          <p:cNvPr id="58" name="Google Shape;58;p31"/>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1"/>
          <p:cNvSpPr txBox="1"/>
          <p:nvPr>
            <p:ph idx="1" type="body"/>
          </p:nvPr>
        </p:nvSpPr>
        <p:spPr>
          <a:xfrm>
            <a:off x="478368" y="1412776"/>
            <a:ext cx="11281833" cy="4809612"/>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0" name="Google Shape;60;p31"/>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1"/>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32"/>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2"/>
          <p:cNvSpPr txBox="1"/>
          <p:nvPr>
            <p:ph idx="1" type="body"/>
          </p:nvPr>
        </p:nvSpPr>
        <p:spPr>
          <a:xfrm>
            <a:off x="478367" y="1412776"/>
            <a:ext cx="5384800" cy="482453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600"/>
              </a:spcBef>
              <a:spcAft>
                <a:spcPts val="0"/>
              </a:spcAft>
              <a:buClr>
                <a:schemeClr val="dk1"/>
              </a:buClr>
              <a:buSzPts val="2000"/>
              <a:buChar char="–"/>
              <a:defRPr sz="2000"/>
            </a:lvl3pPr>
            <a:lvl4pPr indent="-355600" lvl="3" marL="1828800" algn="l">
              <a:lnSpc>
                <a:spcPct val="90000"/>
              </a:lnSpc>
              <a:spcBef>
                <a:spcPts val="600"/>
              </a:spcBef>
              <a:spcAft>
                <a:spcPts val="0"/>
              </a:spcAft>
              <a:buClr>
                <a:schemeClr val="dk1"/>
              </a:buClr>
              <a:buSzPts val="2000"/>
              <a:buChar char="–"/>
              <a:defRPr sz="2000"/>
            </a:lvl4pPr>
            <a:lvl5pPr indent="-342900" lvl="4" marL="2286000" algn="l">
              <a:lnSpc>
                <a:spcPct val="90000"/>
              </a:lnSpc>
              <a:spcBef>
                <a:spcPts val="600"/>
              </a:spcBef>
              <a:spcAft>
                <a:spcPts val="0"/>
              </a:spcAft>
              <a:buClr>
                <a:schemeClr val="accent2"/>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5" name="Google Shape;65;p32"/>
          <p:cNvSpPr txBox="1"/>
          <p:nvPr>
            <p:ph idx="2" type="body"/>
          </p:nvPr>
        </p:nvSpPr>
        <p:spPr>
          <a:xfrm>
            <a:off x="6375400" y="1412776"/>
            <a:ext cx="5384800" cy="482453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600"/>
              </a:spcBef>
              <a:spcAft>
                <a:spcPts val="0"/>
              </a:spcAft>
              <a:buClr>
                <a:schemeClr val="dk1"/>
              </a:buClr>
              <a:buSzPts val="2000"/>
              <a:buChar char="–"/>
              <a:defRPr sz="2000"/>
            </a:lvl3pPr>
            <a:lvl4pPr indent="-355600" lvl="3" marL="1828800" algn="l">
              <a:lnSpc>
                <a:spcPct val="90000"/>
              </a:lnSpc>
              <a:spcBef>
                <a:spcPts val="600"/>
              </a:spcBef>
              <a:spcAft>
                <a:spcPts val="0"/>
              </a:spcAft>
              <a:buClr>
                <a:schemeClr val="dk1"/>
              </a:buClr>
              <a:buSzPts val="2000"/>
              <a:buChar char="–"/>
              <a:defRPr sz="2000"/>
            </a:lvl4pPr>
            <a:lvl5pPr indent="-342900" lvl="4" marL="2286000" algn="l">
              <a:lnSpc>
                <a:spcPct val="90000"/>
              </a:lnSpc>
              <a:spcBef>
                <a:spcPts val="600"/>
              </a:spcBef>
              <a:spcAft>
                <a:spcPts val="0"/>
              </a:spcAft>
              <a:buClr>
                <a:schemeClr val="accent2"/>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6" name="Google Shape;66;p32"/>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2"/>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p:nvPr/>
        </p:nvSpPr>
        <p:spPr>
          <a:xfrm>
            <a:off x="-16383" y="-4171"/>
            <a:ext cx="12227983" cy="1116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 name="Google Shape;11;p23"/>
          <p:cNvPicPr preferRelativeResize="0"/>
          <p:nvPr/>
        </p:nvPicPr>
        <p:blipFill rotWithShape="1">
          <a:blip r:embed="rId1">
            <a:alphaModFix/>
          </a:blip>
          <a:srcRect b="0" l="0" r="0" t="0"/>
          <a:stretch/>
        </p:blipFill>
        <p:spPr>
          <a:xfrm>
            <a:off x="9693978" y="86858"/>
            <a:ext cx="2201982" cy="968313"/>
          </a:xfrm>
          <a:prstGeom prst="rect">
            <a:avLst/>
          </a:prstGeom>
          <a:noFill/>
          <a:ln>
            <a:noFill/>
          </a:ln>
        </p:spPr>
      </p:pic>
      <p:sp>
        <p:nvSpPr>
          <p:cNvPr id="12" name="Google Shape;12;p23"/>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3"/>
          <p:cNvSpPr txBox="1"/>
          <p:nvPr>
            <p:ph idx="1" type="body"/>
          </p:nvPr>
        </p:nvSpPr>
        <p:spPr>
          <a:xfrm>
            <a:off x="478368" y="1412776"/>
            <a:ext cx="11281833" cy="4809612"/>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55600" lvl="2" marL="1371600" marR="0" rtl="0" algn="l">
              <a:lnSpc>
                <a:spcPct val="90000"/>
              </a:lnSpc>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55600" lvl="3" marL="1828800" marR="0" rtl="0" algn="l">
              <a:lnSpc>
                <a:spcPct val="90000"/>
              </a:lnSpc>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600"/>
              </a:spcBef>
              <a:spcAft>
                <a:spcPts val="0"/>
              </a:spcAft>
              <a:buClr>
                <a:schemeClr val="accent2"/>
              </a:buClr>
              <a:buSzPts val="1800"/>
              <a:buFont typeface="Calibri"/>
              <a:buChar char="•"/>
              <a:defRPr b="0" i="0" sz="1800" u="none" cap="none" strike="noStrike">
                <a:solidFill>
                  <a:schemeClr val="accent2"/>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23"/>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accent6"/>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3"/>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ithub.com/gbif/pipelines/issu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
          <p:cNvSpPr txBox="1"/>
          <p:nvPr>
            <p:ph type="ctrTitle"/>
          </p:nvPr>
        </p:nvSpPr>
        <p:spPr>
          <a:xfrm>
            <a:off x="462659" y="2229888"/>
            <a:ext cx="11289900" cy="108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AU"/>
              <a:t>Extended data demo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ph idx="1" type="body"/>
          </p:nvPr>
        </p:nvSpPr>
        <p:spPr>
          <a:xfrm>
            <a:off x="480001" y="1628801"/>
            <a:ext cx="9969600" cy="45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SzPts val="4400"/>
              <a:buNone/>
            </a:pPr>
            <a:r>
              <a:rPr lang="en-AU"/>
              <a:t>What is Pipelines ?</a:t>
            </a:r>
            <a:endParaRPr/>
          </a:p>
          <a:p>
            <a:pPr indent="0" lvl="0" marL="0" rtl="0" algn="l">
              <a:lnSpc>
                <a:spcPct val="90000"/>
              </a:lnSpc>
              <a:spcBef>
                <a:spcPts val="600"/>
              </a:spcBef>
              <a:spcAft>
                <a:spcPts val="0"/>
              </a:spcAft>
              <a:buSzPts val="4400"/>
              <a:buNone/>
            </a:pPr>
            <a:r>
              <a:t/>
            </a:r>
            <a:endParaRPr/>
          </a:p>
        </p:txBody>
      </p:sp>
      <p:sp>
        <p:nvSpPr>
          <p:cNvPr id="162" name="Google Shape;162;p2"/>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AU"/>
              <a:t>‹#›</a:t>
            </a:fld>
            <a:r>
              <a:rPr lang="en-AU"/>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
          <p:cNvSpPr txBox="1"/>
          <p:nvPr>
            <p:ph idx="12" type="sldNum"/>
          </p:nvPr>
        </p:nvSpPr>
        <p:spPr>
          <a:xfrm>
            <a:off x="11224187" y="61485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169" name="Google Shape;169;p3"/>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What is Pipelines ?</a:t>
            </a:r>
            <a:endParaRPr/>
          </a:p>
        </p:txBody>
      </p:sp>
      <p:sp>
        <p:nvSpPr>
          <p:cNvPr id="170" name="Google Shape;170;p3"/>
          <p:cNvSpPr/>
          <p:nvPr/>
        </p:nvSpPr>
        <p:spPr>
          <a:xfrm flipH="1">
            <a:off x="2761300" y="3474752"/>
            <a:ext cx="871200" cy="8160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
          <p:cNvSpPr/>
          <p:nvPr/>
        </p:nvSpPr>
        <p:spPr>
          <a:xfrm>
            <a:off x="3815928" y="3427864"/>
            <a:ext cx="2207700" cy="98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Pipelines</a:t>
            </a:r>
            <a:endParaRPr b="0" i="0" sz="1400" u="none" cap="none" strike="noStrike">
              <a:solidFill>
                <a:srgbClr val="000000"/>
              </a:solidFill>
              <a:latin typeface="Arial"/>
              <a:ea typeface="Arial"/>
              <a:cs typeface="Arial"/>
              <a:sym typeface="Arial"/>
            </a:endParaRPr>
          </a:p>
        </p:txBody>
      </p:sp>
      <p:sp>
        <p:nvSpPr>
          <p:cNvPr id="172" name="Google Shape;172;p3"/>
          <p:cNvSpPr/>
          <p:nvPr/>
        </p:nvSpPr>
        <p:spPr>
          <a:xfrm>
            <a:off x="7358200" y="3427885"/>
            <a:ext cx="1427100" cy="9852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Search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Index</a:t>
            </a:r>
            <a:endParaRPr b="0" i="0" sz="1400" u="none" cap="none" strike="noStrike">
              <a:solidFill>
                <a:srgbClr val="000000"/>
              </a:solidFill>
              <a:latin typeface="Arial"/>
              <a:ea typeface="Arial"/>
              <a:cs typeface="Arial"/>
              <a:sym typeface="Arial"/>
            </a:endParaRPr>
          </a:p>
        </p:txBody>
      </p:sp>
      <p:sp>
        <p:nvSpPr>
          <p:cNvPr id="173" name="Google Shape;173;p3"/>
          <p:cNvSpPr/>
          <p:nvPr/>
        </p:nvSpPr>
        <p:spPr>
          <a:xfrm>
            <a:off x="10194575" y="3427885"/>
            <a:ext cx="1427100" cy="9852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Occurrence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Web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174" name="Google Shape;174;p3"/>
          <p:cNvSpPr/>
          <p:nvPr/>
        </p:nvSpPr>
        <p:spPr>
          <a:xfrm>
            <a:off x="6237073" y="3474752"/>
            <a:ext cx="871200" cy="8160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
          <p:cNvSpPr/>
          <p:nvPr/>
        </p:nvSpPr>
        <p:spPr>
          <a:xfrm>
            <a:off x="9060407" y="3512347"/>
            <a:ext cx="871200" cy="8160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
          <p:cNvSpPr/>
          <p:nvPr/>
        </p:nvSpPr>
        <p:spPr>
          <a:xfrm flipH="1" rot="-5400000">
            <a:off x="4467375" y="2410975"/>
            <a:ext cx="752400" cy="9627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
          <p:cNvSpPr/>
          <p:nvPr/>
        </p:nvSpPr>
        <p:spPr>
          <a:xfrm>
            <a:off x="4130025" y="5534800"/>
            <a:ext cx="1427100" cy="8955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Interpreted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p:txBody>
      </p:sp>
      <p:sp>
        <p:nvSpPr>
          <p:cNvPr id="178" name="Google Shape;178;p3"/>
          <p:cNvSpPr/>
          <p:nvPr/>
        </p:nvSpPr>
        <p:spPr>
          <a:xfrm>
            <a:off x="4202162" y="1322746"/>
            <a:ext cx="1282826" cy="1060079"/>
          </a:xfrm>
          <a:prstGeom prst="flowChartMagneticDisk">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DWCA</a:t>
            </a:r>
            <a:endParaRPr b="0" i="0" sz="1400" u="none" cap="none" strike="noStrike">
              <a:solidFill>
                <a:srgbClr val="000000"/>
              </a:solidFill>
              <a:latin typeface="Arial"/>
              <a:ea typeface="Arial"/>
              <a:cs typeface="Arial"/>
              <a:sym typeface="Arial"/>
            </a:endParaRPr>
          </a:p>
        </p:txBody>
      </p:sp>
      <p:sp>
        <p:nvSpPr>
          <p:cNvPr id="179" name="Google Shape;179;p3"/>
          <p:cNvSpPr/>
          <p:nvPr/>
        </p:nvSpPr>
        <p:spPr>
          <a:xfrm>
            <a:off x="597050" y="3199285"/>
            <a:ext cx="1427100" cy="9852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Web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180" name="Google Shape;180;p3"/>
          <p:cNvSpPr/>
          <p:nvPr/>
        </p:nvSpPr>
        <p:spPr>
          <a:xfrm>
            <a:off x="749450" y="3351685"/>
            <a:ext cx="1427100" cy="9852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Web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181" name="Google Shape;181;p3"/>
          <p:cNvSpPr/>
          <p:nvPr/>
        </p:nvSpPr>
        <p:spPr>
          <a:xfrm>
            <a:off x="901850" y="3504085"/>
            <a:ext cx="1427100" cy="9852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Web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182" name="Google Shape;182;p3"/>
          <p:cNvSpPr/>
          <p:nvPr/>
        </p:nvSpPr>
        <p:spPr>
          <a:xfrm>
            <a:off x="1054250" y="3656485"/>
            <a:ext cx="1427100" cy="9852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Atlas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Web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183" name="Google Shape;183;p3"/>
          <p:cNvSpPr/>
          <p:nvPr/>
        </p:nvSpPr>
        <p:spPr>
          <a:xfrm flipH="1" rot="-5400000">
            <a:off x="4467375" y="4476797"/>
            <a:ext cx="752400" cy="9627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190" name="Google Shape;190;p4"/>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Architecture</a:t>
            </a:r>
            <a:endParaRPr/>
          </a:p>
        </p:txBody>
      </p:sp>
      <p:pic>
        <p:nvPicPr>
          <p:cNvPr id="191" name="Google Shape;191;p4"/>
          <p:cNvPicPr preferRelativeResize="0"/>
          <p:nvPr/>
        </p:nvPicPr>
        <p:blipFill rotWithShape="1">
          <a:blip r:embed="rId3">
            <a:alphaModFix/>
          </a:blip>
          <a:srcRect b="0" l="0" r="0" t="0"/>
          <a:stretch/>
        </p:blipFill>
        <p:spPr>
          <a:xfrm>
            <a:off x="990600" y="1235283"/>
            <a:ext cx="9922442" cy="56227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5"/>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198" name="Google Shape;198;p5"/>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Pipelines - the purple box</a:t>
            </a:r>
            <a:endParaRPr/>
          </a:p>
        </p:txBody>
      </p:sp>
      <p:sp>
        <p:nvSpPr>
          <p:cNvPr id="199" name="Google Shape;199;p5"/>
          <p:cNvSpPr/>
          <p:nvPr/>
        </p:nvSpPr>
        <p:spPr>
          <a:xfrm>
            <a:off x="1697650" y="1482675"/>
            <a:ext cx="7126500" cy="51534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Pipelines</a:t>
            </a:r>
            <a:endParaRPr b="0" i="0" sz="1400" u="none" cap="none" strike="noStrike">
              <a:solidFill>
                <a:srgbClr val="000000"/>
              </a:solidFill>
              <a:latin typeface="Arial"/>
              <a:ea typeface="Arial"/>
              <a:cs typeface="Arial"/>
              <a:sym typeface="Arial"/>
            </a:endParaRPr>
          </a:p>
        </p:txBody>
      </p:sp>
      <p:sp>
        <p:nvSpPr>
          <p:cNvPr id="200" name="Google Shape;200;p5"/>
          <p:cNvSpPr/>
          <p:nvPr/>
        </p:nvSpPr>
        <p:spPr>
          <a:xfrm>
            <a:off x="1099703" y="2211023"/>
            <a:ext cx="397500" cy="436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
          <p:cNvSpPr/>
          <p:nvPr/>
        </p:nvSpPr>
        <p:spPr>
          <a:xfrm>
            <a:off x="209530" y="1911475"/>
            <a:ext cx="742200" cy="777143"/>
          </a:xfrm>
          <a:prstGeom prst="flowChartMagneticDisk">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DWCA</a:t>
            </a:r>
            <a:endParaRPr b="0" i="0" sz="1400" u="none" cap="none" strike="noStrike">
              <a:solidFill>
                <a:srgbClr val="000000"/>
              </a:solidFill>
              <a:latin typeface="Arial"/>
              <a:ea typeface="Arial"/>
              <a:cs typeface="Arial"/>
              <a:sym typeface="Arial"/>
            </a:endParaRPr>
          </a:p>
        </p:txBody>
      </p:sp>
      <p:sp>
        <p:nvSpPr>
          <p:cNvPr id="202" name="Google Shape;202;p5"/>
          <p:cNvSpPr/>
          <p:nvPr/>
        </p:nvSpPr>
        <p:spPr>
          <a:xfrm>
            <a:off x="9431375" y="1911475"/>
            <a:ext cx="947700" cy="7773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SOLR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Cluster</a:t>
            </a:r>
            <a:endParaRPr b="0" i="0" sz="1400" u="none" cap="none" strike="noStrike">
              <a:solidFill>
                <a:srgbClr val="000000"/>
              </a:solidFill>
              <a:latin typeface="Arial"/>
              <a:ea typeface="Arial"/>
              <a:cs typeface="Arial"/>
              <a:sym typeface="Arial"/>
            </a:endParaRPr>
          </a:p>
        </p:txBody>
      </p:sp>
      <p:sp>
        <p:nvSpPr>
          <p:cNvPr id="203" name="Google Shape;203;p5"/>
          <p:cNvSpPr/>
          <p:nvPr/>
        </p:nvSpPr>
        <p:spPr>
          <a:xfrm>
            <a:off x="1847625" y="1911475"/>
            <a:ext cx="10431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Verbatim AVRO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a:t>
            </a:r>
            <a:endParaRPr b="0" i="0" sz="1400" u="none" cap="none" strike="noStrike">
              <a:solidFill>
                <a:srgbClr val="000000"/>
              </a:solidFill>
              <a:latin typeface="Arial"/>
              <a:ea typeface="Arial"/>
              <a:cs typeface="Arial"/>
              <a:sym typeface="Arial"/>
            </a:endParaRPr>
          </a:p>
        </p:txBody>
      </p:sp>
      <p:sp>
        <p:nvSpPr>
          <p:cNvPr id="204" name="Google Shape;204;p5"/>
          <p:cNvSpPr/>
          <p:nvPr/>
        </p:nvSpPr>
        <p:spPr>
          <a:xfrm>
            <a:off x="3494350" y="1911475"/>
            <a:ext cx="1961100" cy="45249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Interpretation Pipeline</a:t>
            </a:r>
            <a:endParaRPr b="0" i="0" sz="1400" u="none" cap="none" strike="noStrike">
              <a:solidFill>
                <a:srgbClr val="000000"/>
              </a:solidFill>
              <a:latin typeface="Arial"/>
              <a:ea typeface="Arial"/>
              <a:cs typeface="Arial"/>
              <a:sym typeface="Arial"/>
            </a:endParaRPr>
          </a:p>
        </p:txBody>
      </p:sp>
      <p:sp>
        <p:nvSpPr>
          <p:cNvPr id="205" name="Google Shape;205;p5"/>
          <p:cNvSpPr/>
          <p:nvPr/>
        </p:nvSpPr>
        <p:spPr>
          <a:xfrm>
            <a:off x="8953035" y="2095853"/>
            <a:ext cx="397500" cy="436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
          <p:cNvSpPr/>
          <p:nvPr/>
        </p:nvSpPr>
        <p:spPr>
          <a:xfrm>
            <a:off x="3632194" y="2770825"/>
            <a:ext cx="1633800" cy="4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Location Transform</a:t>
            </a:r>
            <a:endParaRPr b="0" i="0" sz="1200" u="none" cap="none" strike="noStrike">
              <a:solidFill>
                <a:srgbClr val="000000"/>
              </a:solidFill>
              <a:latin typeface="Arial"/>
              <a:ea typeface="Arial"/>
              <a:cs typeface="Arial"/>
              <a:sym typeface="Arial"/>
            </a:endParaRPr>
          </a:p>
        </p:txBody>
      </p:sp>
      <p:sp>
        <p:nvSpPr>
          <p:cNvPr id="207" name="Google Shape;207;p5"/>
          <p:cNvSpPr/>
          <p:nvPr/>
        </p:nvSpPr>
        <p:spPr>
          <a:xfrm>
            <a:off x="3632194" y="3333100"/>
            <a:ext cx="1633800" cy="4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Taxonomy Transform</a:t>
            </a:r>
            <a:endParaRPr b="0" i="0" sz="1200" u="none" cap="none" strike="noStrike">
              <a:solidFill>
                <a:srgbClr val="000000"/>
              </a:solidFill>
              <a:latin typeface="Arial"/>
              <a:ea typeface="Arial"/>
              <a:cs typeface="Arial"/>
              <a:sym typeface="Arial"/>
            </a:endParaRPr>
          </a:p>
        </p:txBody>
      </p:sp>
      <p:sp>
        <p:nvSpPr>
          <p:cNvPr id="208" name="Google Shape;208;p5"/>
          <p:cNvSpPr/>
          <p:nvPr/>
        </p:nvSpPr>
        <p:spPr>
          <a:xfrm>
            <a:off x="3632194" y="3895375"/>
            <a:ext cx="1633800" cy="4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Attribution Transform</a:t>
            </a:r>
            <a:endParaRPr b="0" i="0" sz="1200" u="none" cap="none" strike="noStrike">
              <a:solidFill>
                <a:srgbClr val="000000"/>
              </a:solidFill>
              <a:latin typeface="Arial"/>
              <a:ea typeface="Arial"/>
              <a:cs typeface="Arial"/>
              <a:sym typeface="Arial"/>
            </a:endParaRPr>
          </a:p>
        </p:txBody>
      </p:sp>
      <p:sp>
        <p:nvSpPr>
          <p:cNvPr id="209" name="Google Shape;209;p5"/>
          <p:cNvSpPr/>
          <p:nvPr/>
        </p:nvSpPr>
        <p:spPr>
          <a:xfrm>
            <a:off x="6163138" y="1911475"/>
            <a:ext cx="9387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UUID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a:t>
            </a:r>
            <a:endParaRPr b="0" i="0" sz="1400" u="none" cap="none" strike="noStrike">
              <a:solidFill>
                <a:srgbClr val="000000"/>
              </a:solidFill>
              <a:latin typeface="Arial"/>
              <a:ea typeface="Arial"/>
              <a:cs typeface="Arial"/>
              <a:sym typeface="Arial"/>
            </a:endParaRPr>
          </a:p>
        </p:txBody>
      </p:sp>
      <p:sp>
        <p:nvSpPr>
          <p:cNvPr id="210" name="Google Shape;210;p5"/>
          <p:cNvSpPr/>
          <p:nvPr/>
        </p:nvSpPr>
        <p:spPr>
          <a:xfrm>
            <a:off x="5698150" y="2208700"/>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
          <p:cNvSpPr/>
          <p:nvPr/>
        </p:nvSpPr>
        <p:spPr>
          <a:xfrm>
            <a:off x="6163138" y="3174976"/>
            <a:ext cx="9387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Sensitive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a:t>
            </a:r>
            <a:endParaRPr b="0" i="0" sz="1400" u="none" cap="none" strike="noStrike">
              <a:solidFill>
                <a:srgbClr val="000000"/>
              </a:solidFill>
              <a:latin typeface="Arial"/>
              <a:ea typeface="Arial"/>
              <a:cs typeface="Arial"/>
              <a:sym typeface="Arial"/>
            </a:endParaRPr>
          </a:p>
        </p:txBody>
      </p:sp>
      <p:sp>
        <p:nvSpPr>
          <p:cNvPr id="212" name="Google Shape;212;p5"/>
          <p:cNvSpPr/>
          <p:nvPr/>
        </p:nvSpPr>
        <p:spPr>
          <a:xfrm>
            <a:off x="6163138" y="4430950"/>
            <a:ext cx="9387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Image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Pipelines</a:t>
            </a:r>
            <a:endParaRPr b="0" i="0" sz="1400" u="none" cap="none" strike="noStrike">
              <a:solidFill>
                <a:srgbClr val="000000"/>
              </a:solidFill>
              <a:latin typeface="Arial"/>
              <a:ea typeface="Arial"/>
              <a:cs typeface="Arial"/>
              <a:sym typeface="Arial"/>
            </a:endParaRPr>
          </a:p>
        </p:txBody>
      </p:sp>
      <p:sp>
        <p:nvSpPr>
          <p:cNvPr id="213" name="Google Shape;213;p5"/>
          <p:cNvSpPr/>
          <p:nvPr/>
        </p:nvSpPr>
        <p:spPr>
          <a:xfrm rot="5400000">
            <a:off x="6495850" y="2811211"/>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
          <p:cNvSpPr/>
          <p:nvPr/>
        </p:nvSpPr>
        <p:spPr>
          <a:xfrm rot="5400000">
            <a:off x="6457350" y="4087943"/>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
          <p:cNvSpPr/>
          <p:nvPr/>
        </p:nvSpPr>
        <p:spPr>
          <a:xfrm>
            <a:off x="3632194" y="4462775"/>
            <a:ext cx="1633800" cy="4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Temporal Transform</a:t>
            </a:r>
            <a:endParaRPr b="0" i="0" sz="1200" u="none" cap="none" strike="noStrike">
              <a:solidFill>
                <a:srgbClr val="000000"/>
              </a:solidFill>
              <a:latin typeface="Arial"/>
              <a:ea typeface="Arial"/>
              <a:cs typeface="Arial"/>
              <a:sym typeface="Arial"/>
            </a:endParaRPr>
          </a:p>
        </p:txBody>
      </p:sp>
      <p:sp>
        <p:nvSpPr>
          <p:cNvPr id="216" name="Google Shape;216;p5"/>
          <p:cNvSpPr/>
          <p:nvPr/>
        </p:nvSpPr>
        <p:spPr>
          <a:xfrm>
            <a:off x="6163138" y="5681126"/>
            <a:ext cx="9387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Sampling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a:t>
            </a:r>
            <a:endParaRPr b="0" i="0" sz="1400" u="none" cap="none" strike="noStrike">
              <a:solidFill>
                <a:srgbClr val="000000"/>
              </a:solidFill>
              <a:latin typeface="Arial"/>
              <a:ea typeface="Arial"/>
              <a:cs typeface="Arial"/>
              <a:sym typeface="Arial"/>
            </a:endParaRPr>
          </a:p>
        </p:txBody>
      </p:sp>
      <p:sp>
        <p:nvSpPr>
          <p:cNvPr id="217" name="Google Shape;217;p5"/>
          <p:cNvSpPr/>
          <p:nvPr/>
        </p:nvSpPr>
        <p:spPr>
          <a:xfrm rot="5400000">
            <a:off x="6457350" y="5320979"/>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
          <p:cNvSpPr/>
          <p:nvPr/>
        </p:nvSpPr>
        <p:spPr>
          <a:xfrm>
            <a:off x="7703138" y="5681126"/>
            <a:ext cx="9387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Jackknife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a:t>
            </a:r>
            <a:endParaRPr b="0" i="0" sz="1400" u="none" cap="none" strike="noStrike">
              <a:solidFill>
                <a:srgbClr val="000000"/>
              </a:solidFill>
              <a:latin typeface="Arial"/>
              <a:ea typeface="Arial"/>
              <a:cs typeface="Arial"/>
              <a:sym typeface="Arial"/>
            </a:endParaRPr>
          </a:p>
        </p:txBody>
      </p:sp>
      <p:sp>
        <p:nvSpPr>
          <p:cNvPr id="219" name="Google Shape;219;p5"/>
          <p:cNvSpPr/>
          <p:nvPr/>
        </p:nvSpPr>
        <p:spPr>
          <a:xfrm>
            <a:off x="7265850" y="5927175"/>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
          <p:cNvSpPr/>
          <p:nvPr/>
        </p:nvSpPr>
        <p:spPr>
          <a:xfrm>
            <a:off x="7699301" y="4430950"/>
            <a:ext cx="9477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Duplicate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Detection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a:t>
            </a:r>
            <a:endParaRPr b="0" i="0" sz="1400" u="none" cap="none" strike="noStrike">
              <a:solidFill>
                <a:srgbClr val="000000"/>
              </a:solidFill>
              <a:latin typeface="Arial"/>
              <a:ea typeface="Arial"/>
              <a:cs typeface="Arial"/>
              <a:sym typeface="Arial"/>
            </a:endParaRPr>
          </a:p>
        </p:txBody>
      </p:sp>
      <p:sp>
        <p:nvSpPr>
          <p:cNvPr id="221" name="Google Shape;221;p5"/>
          <p:cNvSpPr/>
          <p:nvPr/>
        </p:nvSpPr>
        <p:spPr>
          <a:xfrm>
            <a:off x="7708188" y="3174976"/>
            <a:ext cx="9387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AVRO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Index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a:t>
            </a:r>
            <a:endParaRPr b="0" i="0" sz="1400" u="none" cap="none" strike="noStrike">
              <a:solidFill>
                <a:srgbClr val="000000"/>
              </a:solidFill>
              <a:latin typeface="Arial"/>
              <a:ea typeface="Arial"/>
              <a:cs typeface="Arial"/>
              <a:sym typeface="Arial"/>
            </a:endParaRPr>
          </a:p>
        </p:txBody>
      </p:sp>
      <p:sp>
        <p:nvSpPr>
          <p:cNvPr id="222" name="Google Shape;222;p5"/>
          <p:cNvSpPr/>
          <p:nvPr/>
        </p:nvSpPr>
        <p:spPr>
          <a:xfrm>
            <a:off x="7706413" y="1911475"/>
            <a:ext cx="9387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SOLR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a:t>
            </a:r>
            <a:endParaRPr b="0" i="0" sz="1400" u="none" cap="none" strike="noStrike">
              <a:solidFill>
                <a:srgbClr val="000000"/>
              </a:solidFill>
              <a:latin typeface="Arial"/>
              <a:ea typeface="Arial"/>
              <a:cs typeface="Arial"/>
              <a:sym typeface="Arial"/>
            </a:endParaRPr>
          </a:p>
        </p:txBody>
      </p:sp>
      <p:sp>
        <p:nvSpPr>
          <p:cNvPr id="223" name="Google Shape;223;p5"/>
          <p:cNvSpPr/>
          <p:nvPr/>
        </p:nvSpPr>
        <p:spPr>
          <a:xfrm flipH="1" rot="5400000">
            <a:off x="8060150" y="5320979"/>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
          <p:cNvSpPr/>
          <p:nvPr/>
        </p:nvSpPr>
        <p:spPr>
          <a:xfrm flipH="1" rot="5400000">
            <a:off x="8021650" y="4080875"/>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
          <p:cNvSpPr/>
          <p:nvPr/>
        </p:nvSpPr>
        <p:spPr>
          <a:xfrm flipH="1" rot="5400000">
            <a:off x="8021650" y="2805675"/>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
          <p:cNvSpPr/>
          <p:nvPr/>
        </p:nvSpPr>
        <p:spPr>
          <a:xfrm>
            <a:off x="3632200" y="5030175"/>
            <a:ext cx="1689300" cy="4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Multimedia Transform</a:t>
            </a:r>
            <a:endParaRPr b="0" i="0" sz="1200" u="none" cap="none" strike="noStrike">
              <a:solidFill>
                <a:srgbClr val="000000"/>
              </a:solidFill>
              <a:latin typeface="Arial"/>
              <a:ea typeface="Arial"/>
              <a:cs typeface="Arial"/>
              <a:sym typeface="Arial"/>
            </a:endParaRPr>
          </a:p>
        </p:txBody>
      </p:sp>
      <p:sp>
        <p:nvSpPr>
          <p:cNvPr id="227" name="Google Shape;227;p5"/>
          <p:cNvSpPr/>
          <p:nvPr/>
        </p:nvSpPr>
        <p:spPr>
          <a:xfrm>
            <a:off x="11014475" y="1911475"/>
            <a:ext cx="947700" cy="777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Biocache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Service</a:t>
            </a:r>
            <a:endParaRPr b="0" i="0" sz="1400" u="none" cap="none" strike="noStrike">
              <a:solidFill>
                <a:srgbClr val="000000"/>
              </a:solidFill>
              <a:latin typeface="Arial"/>
              <a:ea typeface="Arial"/>
              <a:cs typeface="Arial"/>
              <a:sym typeface="Arial"/>
            </a:endParaRPr>
          </a:p>
        </p:txBody>
      </p:sp>
      <p:sp>
        <p:nvSpPr>
          <p:cNvPr id="228" name="Google Shape;228;p5"/>
          <p:cNvSpPr/>
          <p:nvPr/>
        </p:nvSpPr>
        <p:spPr>
          <a:xfrm>
            <a:off x="10513087" y="2095853"/>
            <a:ext cx="397500" cy="436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
          <p:cNvSpPr/>
          <p:nvPr/>
        </p:nvSpPr>
        <p:spPr>
          <a:xfrm>
            <a:off x="3630250" y="5597575"/>
            <a:ext cx="1689300" cy="4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Verbatim Transform</a:t>
            </a:r>
            <a:endParaRPr b="0" i="0" sz="1200" u="none" cap="none" strike="noStrike">
              <a:solidFill>
                <a:srgbClr val="000000"/>
              </a:solidFill>
              <a:latin typeface="Arial"/>
              <a:ea typeface="Arial"/>
              <a:cs typeface="Arial"/>
              <a:sym typeface="Arial"/>
            </a:endParaRPr>
          </a:p>
        </p:txBody>
      </p:sp>
      <p:sp>
        <p:nvSpPr>
          <p:cNvPr id="230" name="Google Shape;230;p5"/>
          <p:cNvSpPr/>
          <p:nvPr/>
        </p:nvSpPr>
        <p:spPr>
          <a:xfrm>
            <a:off x="3055888" y="2208700"/>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6"/>
          <p:cNvSpPr txBox="1"/>
          <p:nvPr>
            <p:ph idx="1" type="body"/>
          </p:nvPr>
        </p:nvSpPr>
        <p:spPr>
          <a:xfrm>
            <a:off x="480001" y="1628801"/>
            <a:ext cx="9969600" cy="45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SzPts val="4400"/>
              <a:buNone/>
            </a:pPr>
            <a:r>
              <a:rPr lang="en-AU"/>
              <a:t>Technology</a:t>
            </a:r>
            <a:endParaRPr/>
          </a:p>
          <a:p>
            <a:pPr indent="0" lvl="0" marL="0" rtl="0" algn="l">
              <a:lnSpc>
                <a:spcPct val="90000"/>
              </a:lnSpc>
              <a:spcBef>
                <a:spcPts val="600"/>
              </a:spcBef>
              <a:spcAft>
                <a:spcPts val="0"/>
              </a:spcAft>
              <a:buSzPts val="4400"/>
              <a:buNone/>
            </a:pPr>
            <a:r>
              <a:t/>
            </a:r>
            <a:endParaRPr/>
          </a:p>
        </p:txBody>
      </p:sp>
      <p:sp>
        <p:nvSpPr>
          <p:cNvPr id="237" name="Google Shape;237;p6"/>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AU"/>
              <a:t>‹#›</a:t>
            </a:fld>
            <a:r>
              <a:rPr lang="en-AU"/>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7"/>
          <p:cNvPicPr preferRelativeResize="0"/>
          <p:nvPr/>
        </p:nvPicPr>
        <p:blipFill rotWithShape="1">
          <a:blip r:embed="rId3">
            <a:alphaModFix/>
          </a:blip>
          <a:srcRect b="0" l="0" r="0" t="0"/>
          <a:stretch/>
        </p:blipFill>
        <p:spPr>
          <a:xfrm>
            <a:off x="6951250" y="1334275"/>
            <a:ext cx="5715000" cy="3219450"/>
          </a:xfrm>
          <a:prstGeom prst="rect">
            <a:avLst/>
          </a:prstGeom>
          <a:noFill/>
          <a:ln>
            <a:noFill/>
          </a:ln>
        </p:spPr>
      </p:pic>
      <p:sp>
        <p:nvSpPr>
          <p:cNvPr id="244" name="Google Shape;244;p7"/>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90000"/>
              </a:lnSpc>
              <a:spcBef>
                <a:spcPts val="600"/>
              </a:spcBef>
              <a:spcAft>
                <a:spcPts val="0"/>
              </a:spcAft>
              <a:buSzPts val="2400"/>
              <a:buChar char="•"/>
            </a:pPr>
            <a:r>
              <a:rPr lang="en-AU"/>
              <a:t>The </a:t>
            </a:r>
            <a:r>
              <a:rPr b="1" lang="en-AU"/>
              <a:t>API</a:t>
            </a:r>
            <a:r>
              <a:rPr lang="en-AU"/>
              <a:t> used as the basis for Pipelines</a:t>
            </a:r>
            <a:endParaRPr/>
          </a:p>
          <a:p>
            <a:pPr indent="-342900" lvl="1" marL="914400" rtl="0" algn="l">
              <a:lnSpc>
                <a:spcPct val="90000"/>
              </a:lnSpc>
              <a:spcBef>
                <a:spcPts val="0"/>
              </a:spcBef>
              <a:spcAft>
                <a:spcPts val="0"/>
              </a:spcAft>
              <a:buSzPts val="1800"/>
              <a:buChar char="•"/>
            </a:pPr>
            <a:r>
              <a:rPr lang="en-AU"/>
              <a:t>“Pipelines”</a:t>
            </a:r>
            <a:endParaRPr/>
          </a:p>
          <a:p>
            <a:pPr indent="-342900" lvl="1" marL="914400" rtl="0" algn="l">
              <a:lnSpc>
                <a:spcPct val="90000"/>
              </a:lnSpc>
              <a:spcBef>
                <a:spcPts val="0"/>
              </a:spcBef>
              <a:spcAft>
                <a:spcPts val="0"/>
              </a:spcAft>
              <a:buSzPts val="1800"/>
              <a:buChar char="•"/>
            </a:pPr>
            <a:r>
              <a:rPr lang="en-AU"/>
              <a:t>“Transforms”</a:t>
            </a:r>
            <a:endParaRPr/>
          </a:p>
          <a:p>
            <a:pPr indent="-381000" lvl="0" marL="457200" rtl="0" algn="l">
              <a:lnSpc>
                <a:spcPct val="90000"/>
              </a:lnSpc>
              <a:spcBef>
                <a:spcPts val="0"/>
              </a:spcBef>
              <a:spcAft>
                <a:spcPts val="0"/>
              </a:spcAft>
              <a:buSzPts val="2400"/>
              <a:buChar char="•"/>
            </a:pPr>
            <a:r>
              <a:rPr lang="en-AU"/>
              <a:t>Platform independent</a:t>
            </a:r>
            <a:endParaRPr/>
          </a:p>
          <a:p>
            <a:pPr indent="-381000" lvl="0" marL="457200" rtl="0" algn="l">
              <a:lnSpc>
                <a:spcPct val="90000"/>
              </a:lnSpc>
              <a:spcBef>
                <a:spcPts val="0"/>
              </a:spcBef>
              <a:spcAft>
                <a:spcPts val="0"/>
              </a:spcAft>
              <a:buSzPts val="2400"/>
              <a:buChar char="•"/>
            </a:pPr>
            <a:r>
              <a:rPr lang="en-AU"/>
              <a:t>Write once - run on different data processing engines</a:t>
            </a:r>
            <a:endParaRPr/>
          </a:p>
          <a:p>
            <a:pPr indent="-342900" lvl="1" marL="914400" rtl="0" algn="l">
              <a:lnSpc>
                <a:spcPct val="90000"/>
              </a:lnSpc>
              <a:spcBef>
                <a:spcPts val="0"/>
              </a:spcBef>
              <a:spcAft>
                <a:spcPts val="0"/>
              </a:spcAft>
              <a:buSzPts val="1800"/>
              <a:buChar char="•"/>
            </a:pPr>
            <a:r>
              <a:rPr lang="en-AU"/>
              <a:t>Spark</a:t>
            </a:r>
            <a:endParaRPr/>
          </a:p>
          <a:p>
            <a:pPr indent="-342900" lvl="1" marL="914400" rtl="0" algn="l">
              <a:lnSpc>
                <a:spcPct val="90000"/>
              </a:lnSpc>
              <a:spcBef>
                <a:spcPts val="0"/>
              </a:spcBef>
              <a:spcAft>
                <a:spcPts val="0"/>
              </a:spcAft>
              <a:buSzPts val="1800"/>
              <a:buChar char="•"/>
            </a:pPr>
            <a:r>
              <a:rPr lang="en-AU"/>
              <a:t>Flint</a:t>
            </a:r>
            <a:endParaRPr/>
          </a:p>
          <a:p>
            <a:pPr indent="-342900" lvl="1" marL="914400" rtl="0" algn="l">
              <a:lnSpc>
                <a:spcPct val="90000"/>
              </a:lnSpc>
              <a:spcBef>
                <a:spcPts val="0"/>
              </a:spcBef>
              <a:spcAft>
                <a:spcPts val="0"/>
              </a:spcAft>
              <a:buSzPts val="1800"/>
              <a:buChar char="•"/>
            </a:pPr>
            <a:r>
              <a:rPr lang="en-AU"/>
              <a:t>Google Cloud Engine</a:t>
            </a:r>
            <a:endParaRPr/>
          </a:p>
        </p:txBody>
      </p:sp>
      <p:sp>
        <p:nvSpPr>
          <p:cNvPr id="245" name="Google Shape;245;p7"/>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246" name="Google Shape;246;p7"/>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Apache Beam</a:t>
            </a:r>
            <a:endParaRPr/>
          </a:p>
        </p:txBody>
      </p:sp>
      <p:sp>
        <p:nvSpPr>
          <p:cNvPr id="247" name="Google Shape;247;p7"/>
          <p:cNvSpPr/>
          <p:nvPr/>
        </p:nvSpPr>
        <p:spPr>
          <a:xfrm>
            <a:off x="2814475" y="4653975"/>
            <a:ext cx="6248700" cy="1395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Beam Pipeline</a:t>
            </a:r>
            <a:endParaRPr b="0" i="0" sz="1400" u="none" cap="none" strike="noStrike">
              <a:solidFill>
                <a:srgbClr val="000000"/>
              </a:solidFill>
              <a:latin typeface="Arial"/>
              <a:ea typeface="Arial"/>
              <a:cs typeface="Arial"/>
              <a:sym typeface="Arial"/>
            </a:endParaRPr>
          </a:p>
        </p:txBody>
      </p:sp>
      <p:sp>
        <p:nvSpPr>
          <p:cNvPr id="248" name="Google Shape;248;p7"/>
          <p:cNvSpPr/>
          <p:nvPr/>
        </p:nvSpPr>
        <p:spPr>
          <a:xfrm>
            <a:off x="3313050" y="5151175"/>
            <a:ext cx="1063500" cy="62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Transform 1</a:t>
            </a:r>
            <a:endParaRPr b="0" i="0" sz="1400" u="none" cap="none" strike="noStrike">
              <a:solidFill>
                <a:srgbClr val="000000"/>
              </a:solidFill>
              <a:latin typeface="Arial"/>
              <a:ea typeface="Arial"/>
              <a:cs typeface="Arial"/>
              <a:sym typeface="Arial"/>
            </a:endParaRPr>
          </a:p>
        </p:txBody>
      </p:sp>
      <p:sp>
        <p:nvSpPr>
          <p:cNvPr id="249" name="Google Shape;249;p7"/>
          <p:cNvSpPr/>
          <p:nvPr/>
        </p:nvSpPr>
        <p:spPr>
          <a:xfrm>
            <a:off x="4662000" y="5151175"/>
            <a:ext cx="1063500" cy="62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Transform 2</a:t>
            </a:r>
            <a:endParaRPr b="0" i="0" sz="1400" u="none" cap="none" strike="noStrike">
              <a:solidFill>
                <a:srgbClr val="000000"/>
              </a:solidFill>
              <a:latin typeface="Arial"/>
              <a:ea typeface="Arial"/>
              <a:cs typeface="Arial"/>
              <a:sym typeface="Arial"/>
            </a:endParaRPr>
          </a:p>
        </p:txBody>
      </p:sp>
      <p:sp>
        <p:nvSpPr>
          <p:cNvPr id="250" name="Google Shape;250;p7"/>
          <p:cNvSpPr/>
          <p:nvPr/>
        </p:nvSpPr>
        <p:spPr>
          <a:xfrm>
            <a:off x="6010950" y="5151175"/>
            <a:ext cx="1063500" cy="62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Transform 3</a:t>
            </a:r>
            <a:endParaRPr b="0" i="0" sz="1400" u="none" cap="none" strike="noStrike">
              <a:solidFill>
                <a:srgbClr val="000000"/>
              </a:solidFill>
              <a:latin typeface="Arial"/>
              <a:ea typeface="Arial"/>
              <a:cs typeface="Arial"/>
              <a:sym typeface="Arial"/>
            </a:endParaRPr>
          </a:p>
        </p:txBody>
      </p:sp>
      <p:sp>
        <p:nvSpPr>
          <p:cNvPr id="251" name="Google Shape;251;p7"/>
          <p:cNvSpPr/>
          <p:nvPr/>
        </p:nvSpPr>
        <p:spPr>
          <a:xfrm>
            <a:off x="7359900" y="5151175"/>
            <a:ext cx="1063500" cy="62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Transform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52" name="Google Shape;252;p7"/>
          <p:cNvSpPr/>
          <p:nvPr/>
        </p:nvSpPr>
        <p:spPr>
          <a:xfrm>
            <a:off x="720275" y="4720450"/>
            <a:ext cx="1185600" cy="13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253" name="Google Shape;253;p7"/>
          <p:cNvSpPr/>
          <p:nvPr/>
        </p:nvSpPr>
        <p:spPr>
          <a:xfrm>
            <a:off x="10190975" y="4653975"/>
            <a:ext cx="1185600" cy="13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p:txBody>
      </p:sp>
      <p:sp>
        <p:nvSpPr>
          <p:cNvPr id="254" name="Google Shape;254;p7"/>
          <p:cNvSpPr/>
          <p:nvPr/>
        </p:nvSpPr>
        <p:spPr>
          <a:xfrm>
            <a:off x="2138400" y="5241175"/>
            <a:ext cx="459900" cy="45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7"/>
          <p:cNvSpPr/>
          <p:nvPr/>
        </p:nvSpPr>
        <p:spPr>
          <a:xfrm>
            <a:off x="9397125" y="5124825"/>
            <a:ext cx="459900" cy="45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8"/>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90000"/>
              </a:lnSpc>
              <a:spcBef>
                <a:spcPts val="600"/>
              </a:spcBef>
              <a:spcAft>
                <a:spcPts val="0"/>
              </a:spcAft>
              <a:buSzPts val="2400"/>
              <a:buChar char="•"/>
            </a:pPr>
            <a:r>
              <a:rPr lang="en-AU"/>
              <a:t>Data Serialisation</a:t>
            </a:r>
            <a:endParaRPr/>
          </a:p>
          <a:p>
            <a:pPr indent="-381000" lvl="0" marL="457200" rtl="0" algn="l">
              <a:lnSpc>
                <a:spcPct val="90000"/>
              </a:lnSpc>
              <a:spcBef>
                <a:spcPts val="0"/>
              </a:spcBef>
              <a:spcAft>
                <a:spcPts val="0"/>
              </a:spcAft>
              <a:buSzPts val="2400"/>
              <a:buChar char="•"/>
            </a:pPr>
            <a:r>
              <a:rPr lang="en-AU"/>
              <a:t>Binary files with Schema</a:t>
            </a:r>
            <a:endParaRPr/>
          </a:p>
          <a:p>
            <a:pPr indent="-342900" lvl="1" marL="914400" rtl="0" algn="l">
              <a:lnSpc>
                <a:spcPct val="90000"/>
              </a:lnSpc>
              <a:spcBef>
                <a:spcPts val="0"/>
              </a:spcBef>
              <a:spcAft>
                <a:spcPts val="0"/>
              </a:spcAft>
              <a:buSzPts val="1800"/>
              <a:buChar char="•"/>
            </a:pPr>
            <a:r>
              <a:rPr lang="en-AU"/>
              <a:t>JSON schema</a:t>
            </a:r>
            <a:endParaRPr/>
          </a:p>
          <a:p>
            <a:pPr indent="-381000" lvl="0" marL="457200" rtl="0" algn="l">
              <a:lnSpc>
                <a:spcPct val="90000"/>
              </a:lnSpc>
              <a:spcBef>
                <a:spcPts val="0"/>
              </a:spcBef>
              <a:spcAft>
                <a:spcPts val="0"/>
              </a:spcAft>
              <a:buSzPts val="2400"/>
              <a:buChar char="•"/>
            </a:pPr>
            <a:r>
              <a:rPr lang="en-AU"/>
              <a:t>Language independent</a:t>
            </a:r>
            <a:endParaRPr/>
          </a:p>
          <a:p>
            <a:pPr indent="-381000" lvl="0" marL="457200" rtl="0" algn="l">
              <a:lnSpc>
                <a:spcPct val="90000"/>
              </a:lnSpc>
              <a:spcBef>
                <a:spcPts val="0"/>
              </a:spcBef>
              <a:spcAft>
                <a:spcPts val="0"/>
              </a:spcAft>
              <a:buSzPts val="2400"/>
              <a:buChar char="•"/>
            </a:pPr>
            <a:r>
              <a:rPr lang="en-AU"/>
              <a:t>Widely supported</a:t>
            </a:r>
            <a:endParaRPr/>
          </a:p>
          <a:p>
            <a:pPr indent="-342900" lvl="1" marL="914400" rtl="0" algn="l">
              <a:lnSpc>
                <a:spcPct val="90000"/>
              </a:lnSpc>
              <a:spcBef>
                <a:spcPts val="0"/>
              </a:spcBef>
              <a:spcAft>
                <a:spcPts val="0"/>
              </a:spcAft>
              <a:buSzPts val="1800"/>
              <a:buChar char="•"/>
            </a:pPr>
            <a:r>
              <a:rPr lang="en-AU"/>
              <a:t>AWS</a:t>
            </a:r>
            <a:endParaRPr/>
          </a:p>
          <a:p>
            <a:pPr indent="-342900" lvl="1" marL="914400" rtl="0" algn="l">
              <a:lnSpc>
                <a:spcPct val="90000"/>
              </a:lnSpc>
              <a:spcBef>
                <a:spcPts val="0"/>
              </a:spcBef>
              <a:spcAft>
                <a:spcPts val="0"/>
              </a:spcAft>
              <a:buSzPts val="1800"/>
              <a:buChar char="•"/>
            </a:pPr>
            <a:r>
              <a:rPr lang="en-AU"/>
              <a:t>Google Cloud</a:t>
            </a:r>
            <a:endParaRPr/>
          </a:p>
          <a:p>
            <a:pPr indent="-342900" lvl="1" marL="914400" rtl="0" algn="l">
              <a:lnSpc>
                <a:spcPct val="90000"/>
              </a:lnSpc>
              <a:spcBef>
                <a:spcPts val="0"/>
              </a:spcBef>
              <a:spcAft>
                <a:spcPts val="0"/>
              </a:spcAft>
              <a:buSzPts val="1800"/>
              <a:buChar char="•"/>
            </a:pPr>
            <a:r>
              <a:rPr lang="en-AU"/>
              <a:t>Microsoft Azure</a:t>
            </a:r>
            <a:endParaRPr/>
          </a:p>
          <a:p>
            <a:pPr indent="0" lvl="0" marL="0" rtl="0" algn="l">
              <a:lnSpc>
                <a:spcPct val="90000"/>
              </a:lnSpc>
              <a:spcBef>
                <a:spcPts val="600"/>
              </a:spcBef>
              <a:spcAft>
                <a:spcPts val="0"/>
              </a:spcAft>
              <a:buSzPts val="2400"/>
              <a:buNone/>
            </a:pPr>
            <a:r>
              <a:t/>
            </a:r>
            <a:endParaRPr/>
          </a:p>
        </p:txBody>
      </p:sp>
      <p:sp>
        <p:nvSpPr>
          <p:cNvPr id="262" name="Google Shape;262;p8"/>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263" name="Google Shape;263;p8"/>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AVRO</a:t>
            </a:r>
            <a:endParaRPr/>
          </a:p>
        </p:txBody>
      </p:sp>
      <p:pic>
        <p:nvPicPr>
          <p:cNvPr id="264" name="Google Shape;264;p8"/>
          <p:cNvPicPr preferRelativeResize="0"/>
          <p:nvPr/>
        </p:nvPicPr>
        <p:blipFill rotWithShape="1">
          <a:blip r:embed="rId3">
            <a:alphaModFix/>
          </a:blip>
          <a:srcRect b="0" l="0" r="0" t="0"/>
          <a:stretch/>
        </p:blipFill>
        <p:spPr>
          <a:xfrm>
            <a:off x="5244850" y="1481145"/>
            <a:ext cx="6566151" cy="2237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9"/>
          <p:cNvSpPr txBox="1"/>
          <p:nvPr>
            <p:ph idx="12" type="sldNum"/>
          </p:nvPr>
        </p:nvSpPr>
        <p:spPr>
          <a:xfrm>
            <a:off x="7502287" y="411148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271" name="Google Shape;271;p9"/>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Apache Spark + Hadoop (HDFS) Deployment</a:t>
            </a:r>
            <a:endParaRPr/>
          </a:p>
        </p:txBody>
      </p:sp>
      <p:sp>
        <p:nvSpPr>
          <p:cNvPr id="272" name="Google Shape;272;p9"/>
          <p:cNvSpPr/>
          <p:nvPr/>
        </p:nvSpPr>
        <p:spPr>
          <a:xfrm>
            <a:off x="1014075" y="1578725"/>
            <a:ext cx="10071600" cy="50370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Spark cluster</a:t>
            </a:r>
            <a:endParaRPr b="0" i="0" sz="1400" u="none" cap="none" strike="noStrike">
              <a:solidFill>
                <a:srgbClr val="000000"/>
              </a:solidFill>
              <a:latin typeface="Arial"/>
              <a:ea typeface="Arial"/>
              <a:cs typeface="Arial"/>
              <a:sym typeface="Arial"/>
            </a:endParaRPr>
          </a:p>
        </p:txBody>
      </p:sp>
      <p:sp>
        <p:nvSpPr>
          <p:cNvPr id="273" name="Google Shape;273;p9"/>
          <p:cNvSpPr/>
          <p:nvPr/>
        </p:nvSpPr>
        <p:spPr>
          <a:xfrm>
            <a:off x="1274250" y="3934700"/>
            <a:ext cx="1232100" cy="1630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Spark VM - 1</a:t>
            </a:r>
            <a:endParaRPr b="0" i="0" sz="1100" u="none" cap="none" strike="noStrike">
              <a:solidFill>
                <a:srgbClr val="000000"/>
              </a:solidFill>
              <a:latin typeface="Arial"/>
              <a:ea typeface="Arial"/>
              <a:cs typeface="Arial"/>
              <a:sym typeface="Arial"/>
            </a:endParaRPr>
          </a:p>
        </p:txBody>
      </p:sp>
      <p:sp>
        <p:nvSpPr>
          <p:cNvPr id="274" name="Google Shape;274;p9"/>
          <p:cNvSpPr/>
          <p:nvPr/>
        </p:nvSpPr>
        <p:spPr>
          <a:xfrm>
            <a:off x="2994900" y="3934700"/>
            <a:ext cx="1232100" cy="1630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AU" sz="1100" u="none" cap="none" strike="noStrike">
                <a:solidFill>
                  <a:schemeClr val="dk1"/>
                </a:solidFill>
                <a:latin typeface="Arial"/>
                <a:ea typeface="Arial"/>
                <a:cs typeface="Arial"/>
                <a:sym typeface="Arial"/>
              </a:rPr>
              <a:t>Spark VM - 2</a:t>
            </a:r>
            <a:endParaRPr b="0" i="0" sz="1100" u="none" cap="none" strike="noStrike">
              <a:solidFill>
                <a:srgbClr val="000000"/>
              </a:solidFill>
              <a:latin typeface="Arial"/>
              <a:ea typeface="Arial"/>
              <a:cs typeface="Arial"/>
              <a:sym typeface="Arial"/>
            </a:endParaRPr>
          </a:p>
        </p:txBody>
      </p:sp>
      <p:sp>
        <p:nvSpPr>
          <p:cNvPr id="275" name="Google Shape;275;p9"/>
          <p:cNvSpPr/>
          <p:nvPr/>
        </p:nvSpPr>
        <p:spPr>
          <a:xfrm>
            <a:off x="4640900" y="3934700"/>
            <a:ext cx="1232100" cy="1630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AU" sz="1100" u="none" cap="none" strike="noStrike">
                <a:solidFill>
                  <a:schemeClr val="dk1"/>
                </a:solidFill>
                <a:latin typeface="Arial"/>
                <a:ea typeface="Arial"/>
                <a:cs typeface="Arial"/>
                <a:sym typeface="Arial"/>
              </a:rPr>
              <a:t>Spark VM - 3</a:t>
            </a:r>
            <a:endParaRPr b="0" i="0" sz="1100" u="none" cap="none" strike="noStrike">
              <a:solidFill>
                <a:srgbClr val="000000"/>
              </a:solidFill>
              <a:latin typeface="Arial"/>
              <a:ea typeface="Arial"/>
              <a:cs typeface="Arial"/>
              <a:sym typeface="Arial"/>
            </a:endParaRPr>
          </a:p>
        </p:txBody>
      </p:sp>
      <p:sp>
        <p:nvSpPr>
          <p:cNvPr id="276" name="Google Shape;276;p9"/>
          <p:cNvSpPr/>
          <p:nvPr/>
        </p:nvSpPr>
        <p:spPr>
          <a:xfrm>
            <a:off x="6237075" y="3934700"/>
            <a:ext cx="1232100" cy="1630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AU" sz="1100" u="none" cap="none" strike="noStrike">
                <a:solidFill>
                  <a:schemeClr val="dk1"/>
                </a:solidFill>
                <a:latin typeface="Arial"/>
                <a:ea typeface="Arial"/>
                <a:cs typeface="Arial"/>
                <a:sym typeface="Arial"/>
              </a:rPr>
              <a:t>Spark VM - 4</a:t>
            </a:r>
            <a:endParaRPr b="0" i="0" sz="1100" u="none" cap="none" strike="noStrike">
              <a:solidFill>
                <a:srgbClr val="000000"/>
              </a:solidFill>
              <a:latin typeface="Arial"/>
              <a:ea typeface="Arial"/>
              <a:cs typeface="Arial"/>
              <a:sym typeface="Arial"/>
            </a:endParaRPr>
          </a:p>
        </p:txBody>
      </p:sp>
      <p:sp>
        <p:nvSpPr>
          <p:cNvPr id="277" name="Google Shape;277;p9"/>
          <p:cNvSpPr/>
          <p:nvPr/>
        </p:nvSpPr>
        <p:spPr>
          <a:xfrm>
            <a:off x="7833250" y="3934700"/>
            <a:ext cx="1232100" cy="1630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AU" sz="1100" u="none" cap="none" strike="noStrike">
                <a:solidFill>
                  <a:schemeClr val="dk1"/>
                </a:solidFill>
                <a:latin typeface="Arial"/>
                <a:ea typeface="Arial"/>
                <a:cs typeface="Arial"/>
                <a:sym typeface="Arial"/>
              </a:rPr>
              <a:t>Spark VM - 5</a:t>
            </a:r>
            <a:endParaRPr b="0" i="0" sz="1100" u="none" cap="none" strike="noStrike">
              <a:solidFill>
                <a:srgbClr val="000000"/>
              </a:solidFill>
              <a:latin typeface="Arial"/>
              <a:ea typeface="Arial"/>
              <a:cs typeface="Arial"/>
              <a:sym typeface="Arial"/>
            </a:endParaRPr>
          </a:p>
        </p:txBody>
      </p:sp>
      <p:sp>
        <p:nvSpPr>
          <p:cNvPr id="278" name="Google Shape;278;p9"/>
          <p:cNvSpPr/>
          <p:nvPr/>
        </p:nvSpPr>
        <p:spPr>
          <a:xfrm>
            <a:off x="9529050" y="3934700"/>
            <a:ext cx="1232100" cy="1630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AU" sz="1100" u="none" cap="none" strike="noStrike">
                <a:solidFill>
                  <a:schemeClr val="dk1"/>
                </a:solidFill>
                <a:latin typeface="Arial"/>
                <a:ea typeface="Arial"/>
                <a:cs typeface="Arial"/>
                <a:sym typeface="Arial"/>
              </a:rPr>
              <a:t>Spark VM - 6</a:t>
            </a:r>
            <a:endParaRPr b="0" i="0" sz="1100" u="none" cap="none" strike="noStrike">
              <a:solidFill>
                <a:srgbClr val="000000"/>
              </a:solidFill>
              <a:latin typeface="Arial"/>
              <a:ea typeface="Arial"/>
              <a:cs typeface="Arial"/>
              <a:sym typeface="Arial"/>
            </a:endParaRPr>
          </a:p>
        </p:txBody>
      </p:sp>
      <p:sp>
        <p:nvSpPr>
          <p:cNvPr id="279" name="Google Shape;279;p9"/>
          <p:cNvSpPr/>
          <p:nvPr/>
        </p:nvSpPr>
        <p:spPr>
          <a:xfrm>
            <a:off x="5241075" y="2826200"/>
            <a:ext cx="1338000" cy="393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Spark master VM</a:t>
            </a:r>
            <a:endParaRPr b="0" i="0" sz="1100" u="none" cap="none" strike="noStrike">
              <a:solidFill>
                <a:srgbClr val="000000"/>
              </a:solidFill>
              <a:latin typeface="Arial"/>
              <a:ea typeface="Arial"/>
              <a:cs typeface="Arial"/>
              <a:sym typeface="Arial"/>
            </a:endParaRPr>
          </a:p>
        </p:txBody>
      </p:sp>
      <p:sp>
        <p:nvSpPr>
          <p:cNvPr id="280" name="Google Shape;280;p9"/>
          <p:cNvSpPr/>
          <p:nvPr/>
        </p:nvSpPr>
        <p:spPr>
          <a:xfrm>
            <a:off x="5438475" y="1837088"/>
            <a:ext cx="9432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Jenkins</a:t>
            </a:r>
            <a:endParaRPr b="0" i="0" sz="1100" u="none" cap="none" strike="noStrike">
              <a:solidFill>
                <a:srgbClr val="000000"/>
              </a:solidFill>
              <a:latin typeface="Arial"/>
              <a:ea typeface="Arial"/>
              <a:cs typeface="Arial"/>
              <a:sym typeface="Arial"/>
            </a:endParaRPr>
          </a:p>
        </p:txBody>
      </p:sp>
      <p:cxnSp>
        <p:nvCxnSpPr>
          <p:cNvPr id="281" name="Google Shape;281;p9"/>
          <p:cNvCxnSpPr>
            <a:stCxn id="279" idx="2"/>
            <a:endCxn id="273" idx="0"/>
          </p:cNvCxnSpPr>
          <p:nvPr/>
        </p:nvCxnSpPr>
        <p:spPr>
          <a:xfrm rot="5400000">
            <a:off x="3542925" y="1567550"/>
            <a:ext cx="714600" cy="4019700"/>
          </a:xfrm>
          <a:prstGeom prst="curvedConnector3">
            <a:avLst>
              <a:gd fmla="val 50000" name="adj1"/>
            </a:avLst>
          </a:prstGeom>
          <a:noFill/>
          <a:ln cap="flat" cmpd="sng" w="9525">
            <a:solidFill>
              <a:schemeClr val="dk2"/>
            </a:solidFill>
            <a:prstDash val="solid"/>
            <a:round/>
            <a:headEnd len="sm" w="sm" type="none"/>
            <a:tailEnd len="med" w="med" type="triangle"/>
          </a:ln>
        </p:spPr>
      </p:cxnSp>
      <p:cxnSp>
        <p:nvCxnSpPr>
          <p:cNvPr id="282" name="Google Shape;282;p9"/>
          <p:cNvCxnSpPr>
            <a:stCxn id="279" idx="2"/>
            <a:endCxn id="274" idx="0"/>
          </p:cNvCxnSpPr>
          <p:nvPr/>
        </p:nvCxnSpPr>
        <p:spPr>
          <a:xfrm rot="5400000">
            <a:off x="4403175" y="2427800"/>
            <a:ext cx="714600" cy="2299200"/>
          </a:xfrm>
          <a:prstGeom prst="curvedConnector3">
            <a:avLst>
              <a:gd fmla="val 50000" name="adj1"/>
            </a:avLst>
          </a:prstGeom>
          <a:noFill/>
          <a:ln cap="flat" cmpd="sng" w="9525">
            <a:solidFill>
              <a:schemeClr val="dk2"/>
            </a:solidFill>
            <a:prstDash val="solid"/>
            <a:round/>
            <a:headEnd len="sm" w="sm" type="none"/>
            <a:tailEnd len="med" w="med" type="triangle"/>
          </a:ln>
        </p:spPr>
      </p:cxnSp>
      <p:cxnSp>
        <p:nvCxnSpPr>
          <p:cNvPr id="283" name="Google Shape;283;p9"/>
          <p:cNvCxnSpPr>
            <a:stCxn id="279" idx="2"/>
            <a:endCxn id="275" idx="0"/>
          </p:cNvCxnSpPr>
          <p:nvPr/>
        </p:nvCxnSpPr>
        <p:spPr>
          <a:xfrm rot="5400000">
            <a:off x="5226225" y="3250850"/>
            <a:ext cx="714600" cy="653100"/>
          </a:xfrm>
          <a:prstGeom prst="curvedConnector3">
            <a:avLst>
              <a:gd fmla="val 50000" name="adj1"/>
            </a:avLst>
          </a:prstGeom>
          <a:noFill/>
          <a:ln cap="flat" cmpd="sng" w="9525">
            <a:solidFill>
              <a:schemeClr val="dk2"/>
            </a:solidFill>
            <a:prstDash val="solid"/>
            <a:round/>
            <a:headEnd len="sm" w="sm" type="none"/>
            <a:tailEnd len="med" w="med" type="triangle"/>
          </a:ln>
        </p:spPr>
      </p:cxnSp>
      <p:cxnSp>
        <p:nvCxnSpPr>
          <p:cNvPr id="284" name="Google Shape;284;p9"/>
          <p:cNvCxnSpPr>
            <a:stCxn id="279" idx="2"/>
            <a:endCxn id="277" idx="0"/>
          </p:cNvCxnSpPr>
          <p:nvPr/>
        </p:nvCxnSpPr>
        <p:spPr>
          <a:xfrm flipH="1" rot="-5400000">
            <a:off x="6822375" y="2307800"/>
            <a:ext cx="714600" cy="2539200"/>
          </a:xfrm>
          <a:prstGeom prst="curvedConnector3">
            <a:avLst>
              <a:gd fmla="val 50000" name="adj1"/>
            </a:avLst>
          </a:prstGeom>
          <a:noFill/>
          <a:ln cap="flat" cmpd="sng" w="9525">
            <a:solidFill>
              <a:schemeClr val="dk2"/>
            </a:solidFill>
            <a:prstDash val="solid"/>
            <a:round/>
            <a:headEnd len="sm" w="sm" type="none"/>
            <a:tailEnd len="med" w="med" type="triangle"/>
          </a:ln>
        </p:spPr>
      </p:cxnSp>
      <p:cxnSp>
        <p:nvCxnSpPr>
          <p:cNvPr id="285" name="Google Shape;285;p9"/>
          <p:cNvCxnSpPr>
            <a:stCxn id="279" idx="2"/>
            <a:endCxn id="278" idx="0"/>
          </p:cNvCxnSpPr>
          <p:nvPr/>
        </p:nvCxnSpPr>
        <p:spPr>
          <a:xfrm flipH="1" rot="-5400000">
            <a:off x="7670325" y="1459850"/>
            <a:ext cx="714600" cy="4235100"/>
          </a:xfrm>
          <a:prstGeom prst="curvedConnector3">
            <a:avLst>
              <a:gd fmla="val 50000" name="adj1"/>
            </a:avLst>
          </a:prstGeom>
          <a:noFill/>
          <a:ln cap="flat" cmpd="sng" w="9525">
            <a:solidFill>
              <a:schemeClr val="dk2"/>
            </a:solidFill>
            <a:prstDash val="solid"/>
            <a:round/>
            <a:headEnd len="sm" w="sm" type="none"/>
            <a:tailEnd len="med" w="med" type="triangle"/>
          </a:ln>
        </p:spPr>
      </p:cxnSp>
      <p:cxnSp>
        <p:nvCxnSpPr>
          <p:cNvPr id="286" name="Google Shape;286;p9"/>
          <p:cNvCxnSpPr>
            <a:stCxn id="279" idx="2"/>
            <a:endCxn id="276" idx="0"/>
          </p:cNvCxnSpPr>
          <p:nvPr/>
        </p:nvCxnSpPr>
        <p:spPr>
          <a:xfrm flipH="1" rot="-5400000">
            <a:off x="6024375" y="3105800"/>
            <a:ext cx="714600" cy="943200"/>
          </a:xfrm>
          <a:prstGeom prst="curvedConnector3">
            <a:avLst>
              <a:gd fmla="val 50000" name="adj1"/>
            </a:avLst>
          </a:prstGeom>
          <a:noFill/>
          <a:ln cap="flat" cmpd="sng" w="9525">
            <a:solidFill>
              <a:schemeClr val="dk2"/>
            </a:solidFill>
            <a:prstDash val="solid"/>
            <a:round/>
            <a:headEnd len="sm" w="sm" type="none"/>
            <a:tailEnd len="med" w="med" type="triangle"/>
          </a:ln>
        </p:spPr>
      </p:cxnSp>
      <p:sp>
        <p:nvSpPr>
          <p:cNvPr id="287" name="Google Shape;287;p9"/>
          <p:cNvSpPr/>
          <p:nvPr/>
        </p:nvSpPr>
        <p:spPr>
          <a:xfrm>
            <a:off x="5334600" y="6077900"/>
            <a:ext cx="1338000" cy="3939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HDFS master VM</a:t>
            </a:r>
            <a:endParaRPr b="0" i="0" sz="1100" u="none" cap="none" strike="noStrike">
              <a:solidFill>
                <a:srgbClr val="000000"/>
              </a:solidFill>
              <a:latin typeface="Arial"/>
              <a:ea typeface="Arial"/>
              <a:cs typeface="Arial"/>
              <a:sym typeface="Arial"/>
            </a:endParaRPr>
          </a:p>
        </p:txBody>
      </p:sp>
      <p:sp>
        <p:nvSpPr>
          <p:cNvPr id="288" name="Google Shape;288;p9"/>
          <p:cNvSpPr/>
          <p:nvPr/>
        </p:nvSpPr>
        <p:spPr>
          <a:xfrm>
            <a:off x="1448550" y="5122300"/>
            <a:ext cx="855000" cy="2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HDFS</a:t>
            </a:r>
            <a:endParaRPr b="0" i="0" sz="1100" u="none" cap="none" strike="noStrike">
              <a:solidFill>
                <a:srgbClr val="000000"/>
              </a:solidFill>
              <a:latin typeface="Arial"/>
              <a:ea typeface="Arial"/>
              <a:cs typeface="Arial"/>
              <a:sym typeface="Arial"/>
            </a:endParaRPr>
          </a:p>
        </p:txBody>
      </p:sp>
      <p:sp>
        <p:nvSpPr>
          <p:cNvPr id="289" name="Google Shape;289;p9"/>
          <p:cNvSpPr/>
          <p:nvPr/>
        </p:nvSpPr>
        <p:spPr>
          <a:xfrm>
            <a:off x="3183450" y="5122300"/>
            <a:ext cx="855000" cy="2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HDFS</a:t>
            </a:r>
            <a:endParaRPr b="0" i="0" sz="1100" u="none" cap="none" strike="noStrike">
              <a:solidFill>
                <a:srgbClr val="000000"/>
              </a:solidFill>
              <a:latin typeface="Arial"/>
              <a:ea typeface="Arial"/>
              <a:cs typeface="Arial"/>
              <a:sym typeface="Arial"/>
            </a:endParaRPr>
          </a:p>
        </p:txBody>
      </p:sp>
      <p:sp>
        <p:nvSpPr>
          <p:cNvPr id="290" name="Google Shape;290;p9"/>
          <p:cNvSpPr/>
          <p:nvPr/>
        </p:nvSpPr>
        <p:spPr>
          <a:xfrm>
            <a:off x="4804538" y="5138736"/>
            <a:ext cx="855000" cy="2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HDFS</a:t>
            </a:r>
            <a:endParaRPr b="0" i="0" sz="1100" u="none" cap="none" strike="noStrike">
              <a:solidFill>
                <a:srgbClr val="000000"/>
              </a:solidFill>
              <a:latin typeface="Arial"/>
              <a:ea typeface="Arial"/>
              <a:cs typeface="Arial"/>
              <a:sym typeface="Arial"/>
            </a:endParaRPr>
          </a:p>
        </p:txBody>
      </p:sp>
      <p:sp>
        <p:nvSpPr>
          <p:cNvPr id="291" name="Google Shape;291;p9"/>
          <p:cNvSpPr/>
          <p:nvPr/>
        </p:nvSpPr>
        <p:spPr>
          <a:xfrm>
            <a:off x="6425613" y="5138736"/>
            <a:ext cx="855000" cy="2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HDFS</a:t>
            </a:r>
            <a:endParaRPr b="0" i="0" sz="1100" u="none" cap="none" strike="noStrike">
              <a:solidFill>
                <a:srgbClr val="000000"/>
              </a:solidFill>
              <a:latin typeface="Arial"/>
              <a:ea typeface="Arial"/>
              <a:cs typeface="Arial"/>
              <a:sym typeface="Arial"/>
            </a:endParaRPr>
          </a:p>
        </p:txBody>
      </p:sp>
      <p:sp>
        <p:nvSpPr>
          <p:cNvPr id="292" name="Google Shape;292;p9"/>
          <p:cNvSpPr/>
          <p:nvPr/>
        </p:nvSpPr>
        <p:spPr>
          <a:xfrm>
            <a:off x="8071600" y="5138736"/>
            <a:ext cx="855000" cy="2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HDFS</a:t>
            </a:r>
            <a:endParaRPr b="0" i="0" sz="1100" u="none" cap="none" strike="noStrike">
              <a:solidFill>
                <a:srgbClr val="000000"/>
              </a:solidFill>
              <a:latin typeface="Arial"/>
              <a:ea typeface="Arial"/>
              <a:cs typeface="Arial"/>
              <a:sym typeface="Arial"/>
            </a:endParaRPr>
          </a:p>
        </p:txBody>
      </p:sp>
      <p:sp>
        <p:nvSpPr>
          <p:cNvPr id="293" name="Google Shape;293;p9"/>
          <p:cNvSpPr/>
          <p:nvPr/>
        </p:nvSpPr>
        <p:spPr>
          <a:xfrm>
            <a:off x="9717575" y="5122300"/>
            <a:ext cx="855000" cy="2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HDFS</a:t>
            </a:r>
            <a:endParaRPr b="0" i="0" sz="1100" u="none" cap="none" strike="noStrike">
              <a:solidFill>
                <a:srgbClr val="000000"/>
              </a:solidFill>
              <a:latin typeface="Arial"/>
              <a:ea typeface="Arial"/>
              <a:cs typeface="Arial"/>
              <a:sym typeface="Arial"/>
            </a:endParaRPr>
          </a:p>
        </p:txBody>
      </p:sp>
      <p:sp>
        <p:nvSpPr>
          <p:cNvPr id="294" name="Google Shape;294;p9"/>
          <p:cNvSpPr/>
          <p:nvPr/>
        </p:nvSpPr>
        <p:spPr>
          <a:xfrm>
            <a:off x="1448550" y="4741300"/>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Spark</a:t>
            </a:r>
            <a:endParaRPr b="0" i="0" sz="1100" u="none" cap="none" strike="noStrike">
              <a:solidFill>
                <a:srgbClr val="000000"/>
              </a:solidFill>
              <a:latin typeface="Arial"/>
              <a:ea typeface="Arial"/>
              <a:cs typeface="Arial"/>
              <a:sym typeface="Arial"/>
            </a:endParaRPr>
          </a:p>
        </p:txBody>
      </p:sp>
      <p:sp>
        <p:nvSpPr>
          <p:cNvPr id="295" name="Google Shape;295;p9"/>
          <p:cNvSpPr/>
          <p:nvPr/>
        </p:nvSpPr>
        <p:spPr>
          <a:xfrm>
            <a:off x="3183450" y="4741300"/>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Spark</a:t>
            </a:r>
            <a:endParaRPr b="0" i="0" sz="1100" u="none" cap="none" strike="noStrike">
              <a:solidFill>
                <a:srgbClr val="000000"/>
              </a:solidFill>
              <a:latin typeface="Arial"/>
              <a:ea typeface="Arial"/>
              <a:cs typeface="Arial"/>
              <a:sym typeface="Arial"/>
            </a:endParaRPr>
          </a:p>
        </p:txBody>
      </p:sp>
      <p:sp>
        <p:nvSpPr>
          <p:cNvPr id="296" name="Google Shape;296;p9"/>
          <p:cNvSpPr/>
          <p:nvPr/>
        </p:nvSpPr>
        <p:spPr>
          <a:xfrm>
            <a:off x="4804538" y="4757736"/>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Spark</a:t>
            </a:r>
            <a:endParaRPr b="0" i="0" sz="1100" u="none" cap="none" strike="noStrike">
              <a:solidFill>
                <a:srgbClr val="000000"/>
              </a:solidFill>
              <a:latin typeface="Arial"/>
              <a:ea typeface="Arial"/>
              <a:cs typeface="Arial"/>
              <a:sym typeface="Arial"/>
            </a:endParaRPr>
          </a:p>
        </p:txBody>
      </p:sp>
      <p:sp>
        <p:nvSpPr>
          <p:cNvPr id="297" name="Google Shape;297;p9"/>
          <p:cNvSpPr/>
          <p:nvPr/>
        </p:nvSpPr>
        <p:spPr>
          <a:xfrm>
            <a:off x="6425613" y="4757736"/>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Spark</a:t>
            </a:r>
            <a:endParaRPr b="0" i="0" sz="1100" u="none" cap="none" strike="noStrike">
              <a:solidFill>
                <a:srgbClr val="000000"/>
              </a:solidFill>
              <a:latin typeface="Arial"/>
              <a:ea typeface="Arial"/>
              <a:cs typeface="Arial"/>
              <a:sym typeface="Arial"/>
            </a:endParaRPr>
          </a:p>
        </p:txBody>
      </p:sp>
      <p:sp>
        <p:nvSpPr>
          <p:cNvPr id="298" name="Google Shape;298;p9"/>
          <p:cNvSpPr/>
          <p:nvPr/>
        </p:nvSpPr>
        <p:spPr>
          <a:xfrm>
            <a:off x="8071600" y="4757736"/>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Spark</a:t>
            </a:r>
            <a:endParaRPr b="0" i="0" sz="1100" u="none" cap="none" strike="noStrike">
              <a:solidFill>
                <a:srgbClr val="000000"/>
              </a:solidFill>
              <a:latin typeface="Arial"/>
              <a:ea typeface="Arial"/>
              <a:cs typeface="Arial"/>
              <a:sym typeface="Arial"/>
            </a:endParaRPr>
          </a:p>
        </p:txBody>
      </p:sp>
      <p:sp>
        <p:nvSpPr>
          <p:cNvPr id="299" name="Google Shape;299;p9"/>
          <p:cNvSpPr/>
          <p:nvPr/>
        </p:nvSpPr>
        <p:spPr>
          <a:xfrm>
            <a:off x="9717575" y="4741300"/>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Spark</a:t>
            </a:r>
            <a:endParaRPr b="0" i="0" sz="1100" u="none" cap="none" strike="noStrike">
              <a:solidFill>
                <a:srgbClr val="000000"/>
              </a:solidFill>
              <a:latin typeface="Arial"/>
              <a:ea typeface="Arial"/>
              <a:cs typeface="Arial"/>
              <a:sym typeface="Arial"/>
            </a:endParaRPr>
          </a:p>
        </p:txBody>
      </p:sp>
      <p:cxnSp>
        <p:nvCxnSpPr>
          <p:cNvPr id="300" name="Google Shape;300;p9"/>
          <p:cNvCxnSpPr>
            <a:stCxn id="287" idx="0"/>
            <a:endCxn id="288" idx="2"/>
          </p:cNvCxnSpPr>
          <p:nvPr/>
        </p:nvCxnSpPr>
        <p:spPr>
          <a:xfrm flipH="1" rot="5400000">
            <a:off x="3598500" y="3672800"/>
            <a:ext cx="682800" cy="4127400"/>
          </a:xfrm>
          <a:prstGeom prst="curvedConnector3">
            <a:avLst>
              <a:gd fmla="val 50007" name="adj1"/>
            </a:avLst>
          </a:prstGeom>
          <a:noFill/>
          <a:ln cap="flat" cmpd="sng" w="9525">
            <a:solidFill>
              <a:schemeClr val="dk2"/>
            </a:solidFill>
            <a:prstDash val="solid"/>
            <a:round/>
            <a:headEnd len="sm" w="sm" type="none"/>
            <a:tailEnd len="med" w="med" type="triangle"/>
          </a:ln>
        </p:spPr>
      </p:cxnSp>
      <p:cxnSp>
        <p:nvCxnSpPr>
          <p:cNvPr id="301" name="Google Shape;301;p9"/>
          <p:cNvCxnSpPr>
            <a:stCxn id="287" idx="0"/>
            <a:endCxn id="289" idx="2"/>
          </p:cNvCxnSpPr>
          <p:nvPr/>
        </p:nvCxnSpPr>
        <p:spPr>
          <a:xfrm flipH="1" rot="5400000">
            <a:off x="4465800" y="4540100"/>
            <a:ext cx="682800" cy="2392800"/>
          </a:xfrm>
          <a:prstGeom prst="curvedConnector3">
            <a:avLst>
              <a:gd fmla="val 50007" name="adj1"/>
            </a:avLst>
          </a:prstGeom>
          <a:noFill/>
          <a:ln cap="flat" cmpd="sng" w="9525">
            <a:solidFill>
              <a:schemeClr val="dk2"/>
            </a:solidFill>
            <a:prstDash val="solid"/>
            <a:round/>
            <a:headEnd len="sm" w="sm" type="none"/>
            <a:tailEnd len="med" w="med" type="triangle"/>
          </a:ln>
        </p:spPr>
      </p:cxnSp>
      <p:cxnSp>
        <p:nvCxnSpPr>
          <p:cNvPr id="302" name="Google Shape;302;p9"/>
          <p:cNvCxnSpPr>
            <a:stCxn id="287" idx="0"/>
            <a:endCxn id="290" idx="2"/>
          </p:cNvCxnSpPr>
          <p:nvPr/>
        </p:nvCxnSpPr>
        <p:spPr>
          <a:xfrm flipH="1" rot="5400000">
            <a:off x="5284500" y="5358800"/>
            <a:ext cx="666600" cy="771600"/>
          </a:xfrm>
          <a:prstGeom prst="curvedConnector3">
            <a:avLst>
              <a:gd fmla="val 49990" name="adj1"/>
            </a:avLst>
          </a:prstGeom>
          <a:noFill/>
          <a:ln cap="flat" cmpd="sng" w="9525">
            <a:solidFill>
              <a:schemeClr val="dk2"/>
            </a:solidFill>
            <a:prstDash val="solid"/>
            <a:round/>
            <a:headEnd len="sm" w="sm" type="none"/>
            <a:tailEnd len="med" w="med" type="triangle"/>
          </a:ln>
        </p:spPr>
      </p:cxnSp>
      <p:cxnSp>
        <p:nvCxnSpPr>
          <p:cNvPr id="303" name="Google Shape;303;p9"/>
          <p:cNvCxnSpPr>
            <a:stCxn id="287" idx="0"/>
            <a:endCxn id="291" idx="2"/>
          </p:cNvCxnSpPr>
          <p:nvPr/>
        </p:nvCxnSpPr>
        <p:spPr>
          <a:xfrm rot="-5400000">
            <a:off x="6095100" y="5319800"/>
            <a:ext cx="666600" cy="849600"/>
          </a:xfrm>
          <a:prstGeom prst="curvedConnector3">
            <a:avLst>
              <a:gd fmla="val 49990" name="adj1"/>
            </a:avLst>
          </a:prstGeom>
          <a:noFill/>
          <a:ln cap="flat" cmpd="sng" w="9525">
            <a:solidFill>
              <a:schemeClr val="dk2"/>
            </a:solidFill>
            <a:prstDash val="solid"/>
            <a:round/>
            <a:headEnd len="sm" w="sm" type="none"/>
            <a:tailEnd len="med" w="med" type="triangle"/>
          </a:ln>
        </p:spPr>
      </p:cxnSp>
      <p:cxnSp>
        <p:nvCxnSpPr>
          <p:cNvPr id="304" name="Google Shape;304;p9"/>
          <p:cNvCxnSpPr>
            <a:stCxn id="287" idx="0"/>
            <a:endCxn id="292" idx="2"/>
          </p:cNvCxnSpPr>
          <p:nvPr/>
        </p:nvCxnSpPr>
        <p:spPr>
          <a:xfrm rot="-5400000">
            <a:off x="6918000" y="4496900"/>
            <a:ext cx="666600" cy="2495400"/>
          </a:xfrm>
          <a:prstGeom prst="curvedConnector3">
            <a:avLst>
              <a:gd fmla="val 49990" name="adj1"/>
            </a:avLst>
          </a:prstGeom>
          <a:noFill/>
          <a:ln cap="flat" cmpd="sng" w="9525">
            <a:solidFill>
              <a:schemeClr val="dk2"/>
            </a:solidFill>
            <a:prstDash val="solid"/>
            <a:round/>
            <a:headEnd len="sm" w="sm" type="none"/>
            <a:tailEnd len="med" w="med" type="triangle"/>
          </a:ln>
        </p:spPr>
      </p:cxnSp>
      <p:cxnSp>
        <p:nvCxnSpPr>
          <p:cNvPr id="305" name="Google Shape;305;p9"/>
          <p:cNvCxnSpPr>
            <a:stCxn id="287" idx="0"/>
            <a:endCxn id="293" idx="2"/>
          </p:cNvCxnSpPr>
          <p:nvPr/>
        </p:nvCxnSpPr>
        <p:spPr>
          <a:xfrm rot="-5400000">
            <a:off x="7732950" y="3665750"/>
            <a:ext cx="682800" cy="4141500"/>
          </a:xfrm>
          <a:prstGeom prst="curvedConnector3">
            <a:avLst>
              <a:gd fmla="val 50007" name="adj1"/>
            </a:avLst>
          </a:prstGeom>
          <a:noFill/>
          <a:ln cap="flat" cmpd="sng" w="9525">
            <a:solidFill>
              <a:schemeClr val="dk2"/>
            </a:solidFill>
            <a:prstDash val="solid"/>
            <a:round/>
            <a:headEnd len="sm" w="sm" type="none"/>
            <a:tailEnd len="med" w="med" type="triangle"/>
          </a:ln>
        </p:spPr>
      </p:cxnSp>
      <p:sp>
        <p:nvSpPr>
          <p:cNvPr id="306" name="Google Shape;306;p9"/>
          <p:cNvSpPr/>
          <p:nvPr/>
        </p:nvSpPr>
        <p:spPr>
          <a:xfrm>
            <a:off x="1445281" y="4334681"/>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Pipelines</a:t>
            </a:r>
            <a:endParaRPr b="0" i="0" sz="1100" u="none" cap="none" strike="noStrike">
              <a:solidFill>
                <a:srgbClr val="000000"/>
              </a:solidFill>
              <a:latin typeface="Arial"/>
              <a:ea typeface="Arial"/>
              <a:cs typeface="Arial"/>
              <a:sym typeface="Arial"/>
            </a:endParaRPr>
          </a:p>
        </p:txBody>
      </p:sp>
      <p:sp>
        <p:nvSpPr>
          <p:cNvPr id="307" name="Google Shape;307;p9"/>
          <p:cNvSpPr/>
          <p:nvPr/>
        </p:nvSpPr>
        <p:spPr>
          <a:xfrm>
            <a:off x="3180181" y="4334681"/>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Pipelines</a:t>
            </a:r>
            <a:endParaRPr b="0" i="0" sz="1100" u="none" cap="none" strike="noStrike">
              <a:solidFill>
                <a:srgbClr val="000000"/>
              </a:solidFill>
              <a:latin typeface="Arial"/>
              <a:ea typeface="Arial"/>
              <a:cs typeface="Arial"/>
              <a:sym typeface="Arial"/>
            </a:endParaRPr>
          </a:p>
        </p:txBody>
      </p:sp>
      <p:sp>
        <p:nvSpPr>
          <p:cNvPr id="308" name="Google Shape;308;p9"/>
          <p:cNvSpPr/>
          <p:nvPr/>
        </p:nvSpPr>
        <p:spPr>
          <a:xfrm>
            <a:off x="4801269" y="4351117"/>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Pipelines</a:t>
            </a:r>
            <a:endParaRPr b="0" i="0" sz="1100" u="none" cap="none" strike="noStrike">
              <a:solidFill>
                <a:srgbClr val="000000"/>
              </a:solidFill>
              <a:latin typeface="Arial"/>
              <a:ea typeface="Arial"/>
              <a:cs typeface="Arial"/>
              <a:sym typeface="Arial"/>
            </a:endParaRPr>
          </a:p>
        </p:txBody>
      </p:sp>
      <p:sp>
        <p:nvSpPr>
          <p:cNvPr id="309" name="Google Shape;309;p9"/>
          <p:cNvSpPr/>
          <p:nvPr/>
        </p:nvSpPr>
        <p:spPr>
          <a:xfrm>
            <a:off x="6422344" y="4351117"/>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Pipelines</a:t>
            </a:r>
            <a:endParaRPr b="0" i="0" sz="1100" u="none" cap="none" strike="noStrike">
              <a:solidFill>
                <a:srgbClr val="000000"/>
              </a:solidFill>
              <a:latin typeface="Arial"/>
              <a:ea typeface="Arial"/>
              <a:cs typeface="Arial"/>
              <a:sym typeface="Arial"/>
            </a:endParaRPr>
          </a:p>
        </p:txBody>
      </p:sp>
      <p:sp>
        <p:nvSpPr>
          <p:cNvPr id="310" name="Google Shape;310;p9"/>
          <p:cNvSpPr/>
          <p:nvPr/>
        </p:nvSpPr>
        <p:spPr>
          <a:xfrm>
            <a:off x="8068331" y="4351117"/>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Pipelines</a:t>
            </a:r>
            <a:endParaRPr b="0" i="0" sz="1100" u="none" cap="none" strike="noStrike">
              <a:solidFill>
                <a:srgbClr val="000000"/>
              </a:solidFill>
              <a:latin typeface="Arial"/>
              <a:ea typeface="Arial"/>
              <a:cs typeface="Arial"/>
              <a:sym typeface="Arial"/>
            </a:endParaRPr>
          </a:p>
        </p:txBody>
      </p:sp>
      <p:sp>
        <p:nvSpPr>
          <p:cNvPr id="311" name="Google Shape;311;p9"/>
          <p:cNvSpPr/>
          <p:nvPr/>
        </p:nvSpPr>
        <p:spPr>
          <a:xfrm>
            <a:off x="9714306" y="4334681"/>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Pipelines</a:t>
            </a:r>
            <a:endParaRPr b="0" i="0" sz="1100" u="none" cap="none" strike="noStrike">
              <a:solidFill>
                <a:srgbClr val="000000"/>
              </a:solidFill>
              <a:latin typeface="Arial"/>
              <a:ea typeface="Arial"/>
              <a:cs typeface="Arial"/>
              <a:sym typeface="Arial"/>
            </a:endParaRPr>
          </a:p>
        </p:txBody>
      </p:sp>
      <p:cxnSp>
        <p:nvCxnSpPr>
          <p:cNvPr id="312" name="Google Shape;312;p9"/>
          <p:cNvCxnSpPr>
            <a:stCxn id="280" idx="2"/>
            <a:endCxn id="279" idx="0"/>
          </p:cNvCxnSpPr>
          <p:nvPr/>
        </p:nvCxnSpPr>
        <p:spPr>
          <a:xfrm>
            <a:off x="5910075" y="2313488"/>
            <a:ext cx="0" cy="5127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0"/>
          <p:cNvSpPr txBox="1"/>
          <p:nvPr>
            <p:ph idx="1" type="body"/>
          </p:nvPr>
        </p:nvSpPr>
        <p:spPr>
          <a:xfrm>
            <a:off x="480001" y="1628801"/>
            <a:ext cx="9969600" cy="45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SzPts val="4400"/>
              <a:buNone/>
            </a:pPr>
            <a:r>
              <a:rPr lang="en-AU"/>
              <a:t>Performance</a:t>
            </a:r>
            <a:endParaRPr/>
          </a:p>
        </p:txBody>
      </p:sp>
      <p:sp>
        <p:nvSpPr>
          <p:cNvPr id="319" name="Google Shape;319;p10"/>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AU"/>
              <a:t>‹#›</a:t>
            </a:fld>
            <a:r>
              <a:rPr lang="en-AU"/>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1"/>
          <p:cNvSpPr txBox="1"/>
          <p:nvPr/>
        </p:nvSpPr>
        <p:spPr>
          <a:xfrm>
            <a:off x="0" y="0"/>
            <a:ext cx="3999900" cy="85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p:txBody>
      </p:sp>
      <p:cxnSp>
        <p:nvCxnSpPr>
          <p:cNvPr id="325" name="Google Shape;325;p11"/>
          <p:cNvCxnSpPr/>
          <p:nvPr/>
        </p:nvCxnSpPr>
        <p:spPr>
          <a:xfrm>
            <a:off x="1192325" y="1305686"/>
            <a:ext cx="0" cy="5479800"/>
          </a:xfrm>
          <a:prstGeom prst="straightConnector1">
            <a:avLst/>
          </a:prstGeom>
          <a:noFill/>
          <a:ln cap="flat" cmpd="sng" w="9525">
            <a:solidFill>
              <a:schemeClr val="dk2"/>
            </a:solidFill>
            <a:prstDash val="dot"/>
            <a:round/>
            <a:headEnd len="sm" w="sm" type="none"/>
            <a:tailEnd len="sm" w="sm" type="none"/>
          </a:ln>
        </p:spPr>
      </p:cxnSp>
      <p:cxnSp>
        <p:nvCxnSpPr>
          <p:cNvPr id="326" name="Google Shape;326;p11"/>
          <p:cNvCxnSpPr/>
          <p:nvPr/>
        </p:nvCxnSpPr>
        <p:spPr>
          <a:xfrm>
            <a:off x="2393595" y="1305686"/>
            <a:ext cx="0" cy="5479800"/>
          </a:xfrm>
          <a:prstGeom prst="straightConnector1">
            <a:avLst/>
          </a:prstGeom>
          <a:noFill/>
          <a:ln cap="flat" cmpd="sng" w="9525">
            <a:solidFill>
              <a:schemeClr val="dk2"/>
            </a:solidFill>
            <a:prstDash val="dot"/>
            <a:round/>
            <a:headEnd len="sm" w="sm" type="none"/>
            <a:tailEnd len="sm" w="sm" type="none"/>
          </a:ln>
        </p:spPr>
      </p:cxnSp>
      <p:cxnSp>
        <p:nvCxnSpPr>
          <p:cNvPr id="327" name="Google Shape;327;p11"/>
          <p:cNvCxnSpPr/>
          <p:nvPr/>
        </p:nvCxnSpPr>
        <p:spPr>
          <a:xfrm>
            <a:off x="3916675" y="1313367"/>
            <a:ext cx="0" cy="5479800"/>
          </a:xfrm>
          <a:prstGeom prst="straightConnector1">
            <a:avLst/>
          </a:prstGeom>
          <a:noFill/>
          <a:ln cap="flat" cmpd="sng" w="9525">
            <a:solidFill>
              <a:schemeClr val="dk2"/>
            </a:solidFill>
            <a:prstDash val="dot"/>
            <a:round/>
            <a:headEnd len="sm" w="sm" type="none"/>
            <a:tailEnd len="sm" w="sm" type="none"/>
          </a:ln>
        </p:spPr>
      </p:cxnSp>
      <p:cxnSp>
        <p:nvCxnSpPr>
          <p:cNvPr id="328" name="Google Shape;328;p11"/>
          <p:cNvCxnSpPr/>
          <p:nvPr/>
        </p:nvCxnSpPr>
        <p:spPr>
          <a:xfrm>
            <a:off x="6127049" y="1322036"/>
            <a:ext cx="0" cy="5479800"/>
          </a:xfrm>
          <a:prstGeom prst="straightConnector1">
            <a:avLst/>
          </a:prstGeom>
          <a:noFill/>
          <a:ln cap="flat" cmpd="sng" w="9525">
            <a:solidFill>
              <a:schemeClr val="dk2"/>
            </a:solidFill>
            <a:prstDash val="dot"/>
            <a:round/>
            <a:headEnd len="sm" w="sm" type="none"/>
            <a:tailEnd len="sm" w="sm" type="none"/>
          </a:ln>
        </p:spPr>
      </p:cxnSp>
      <p:cxnSp>
        <p:nvCxnSpPr>
          <p:cNvPr id="329" name="Google Shape;329;p11"/>
          <p:cNvCxnSpPr/>
          <p:nvPr/>
        </p:nvCxnSpPr>
        <p:spPr>
          <a:xfrm>
            <a:off x="8552061" y="1313367"/>
            <a:ext cx="0" cy="5479800"/>
          </a:xfrm>
          <a:prstGeom prst="straightConnector1">
            <a:avLst/>
          </a:prstGeom>
          <a:noFill/>
          <a:ln cap="flat" cmpd="sng" w="9525">
            <a:solidFill>
              <a:schemeClr val="dk2"/>
            </a:solidFill>
            <a:prstDash val="dot"/>
            <a:round/>
            <a:headEnd len="sm" w="sm" type="none"/>
            <a:tailEnd len="sm" w="sm" type="none"/>
          </a:ln>
        </p:spPr>
      </p:cxnSp>
      <p:sp>
        <p:nvSpPr>
          <p:cNvPr id="330" name="Google Shape;330;p11"/>
          <p:cNvSpPr/>
          <p:nvPr/>
        </p:nvSpPr>
        <p:spPr>
          <a:xfrm>
            <a:off x="245167" y="3042133"/>
            <a:ext cx="7512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DWCA</a:t>
            </a:r>
            <a:endParaRPr b="0" i="0" sz="1200" u="none" cap="none" strike="noStrike">
              <a:solidFill>
                <a:srgbClr val="000000"/>
              </a:solidFill>
              <a:latin typeface="Arial"/>
              <a:ea typeface="Arial"/>
              <a:cs typeface="Arial"/>
              <a:sym typeface="Arial"/>
            </a:endParaRPr>
          </a:p>
        </p:txBody>
      </p:sp>
      <p:sp>
        <p:nvSpPr>
          <p:cNvPr id="331" name="Google Shape;331;p11"/>
          <p:cNvSpPr/>
          <p:nvPr/>
        </p:nvSpPr>
        <p:spPr>
          <a:xfrm>
            <a:off x="1387633" y="3042133"/>
            <a:ext cx="8388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Verbatim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AVRO</a:t>
            </a:r>
            <a:endParaRPr b="0" i="0" sz="1100" u="none" cap="none" strike="noStrike">
              <a:solidFill>
                <a:srgbClr val="000000"/>
              </a:solidFill>
              <a:latin typeface="Arial"/>
              <a:ea typeface="Arial"/>
              <a:cs typeface="Arial"/>
              <a:sym typeface="Arial"/>
            </a:endParaRPr>
          </a:p>
        </p:txBody>
      </p:sp>
      <p:sp>
        <p:nvSpPr>
          <p:cNvPr id="332" name="Google Shape;332;p11"/>
          <p:cNvSpPr/>
          <p:nvPr/>
        </p:nvSpPr>
        <p:spPr>
          <a:xfrm>
            <a:off x="2604633" y="3042133"/>
            <a:ext cx="10275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Interpreted</a:t>
            </a:r>
            <a:endParaRPr b="0" i="0" sz="1200" u="none" cap="none" strike="noStrike">
              <a:solidFill>
                <a:srgbClr val="000000"/>
              </a:solidFill>
              <a:latin typeface="Arial"/>
              <a:ea typeface="Arial"/>
              <a:cs typeface="Arial"/>
              <a:sym typeface="Arial"/>
            </a:endParaRPr>
          </a:p>
        </p:txBody>
      </p:sp>
      <p:sp>
        <p:nvSpPr>
          <p:cNvPr id="333" name="Google Shape;333;p11"/>
          <p:cNvSpPr/>
          <p:nvPr/>
        </p:nvSpPr>
        <p:spPr>
          <a:xfrm>
            <a:off x="7493600" y="3042129"/>
            <a:ext cx="8973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Sampling</a:t>
            </a:r>
            <a:endParaRPr b="0" i="0" sz="1200" u="none" cap="none" strike="noStrike">
              <a:solidFill>
                <a:srgbClr val="000000"/>
              </a:solidFill>
              <a:latin typeface="Arial"/>
              <a:ea typeface="Arial"/>
              <a:cs typeface="Arial"/>
              <a:sym typeface="Arial"/>
            </a:endParaRPr>
          </a:p>
        </p:txBody>
      </p:sp>
      <p:sp>
        <p:nvSpPr>
          <p:cNvPr id="334" name="Google Shape;334;p11"/>
          <p:cNvSpPr/>
          <p:nvPr/>
        </p:nvSpPr>
        <p:spPr>
          <a:xfrm>
            <a:off x="11336047" y="3042133"/>
            <a:ext cx="7179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SOLR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5" name="Google Shape;335;p11"/>
          <p:cNvSpPr/>
          <p:nvPr/>
        </p:nvSpPr>
        <p:spPr>
          <a:xfrm>
            <a:off x="4132608" y="3042133"/>
            <a:ext cx="6300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UUID</a:t>
            </a:r>
            <a:endParaRPr b="0" i="0" sz="1200" u="none" cap="none" strike="noStrike">
              <a:solidFill>
                <a:srgbClr val="000000"/>
              </a:solidFill>
              <a:latin typeface="Arial"/>
              <a:ea typeface="Arial"/>
              <a:cs typeface="Arial"/>
              <a:sym typeface="Arial"/>
            </a:endParaRPr>
          </a:p>
        </p:txBody>
      </p:sp>
      <p:sp>
        <p:nvSpPr>
          <p:cNvPr id="336" name="Google Shape;336;p11"/>
          <p:cNvSpPr/>
          <p:nvPr/>
        </p:nvSpPr>
        <p:spPr>
          <a:xfrm>
            <a:off x="1044434"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1"/>
          <p:cNvSpPr/>
          <p:nvPr/>
        </p:nvSpPr>
        <p:spPr>
          <a:xfrm>
            <a:off x="2278716"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p:txBody>
      </p:sp>
      <p:sp>
        <p:nvSpPr>
          <p:cNvPr id="338" name="Google Shape;338;p11"/>
          <p:cNvSpPr/>
          <p:nvPr/>
        </p:nvSpPr>
        <p:spPr>
          <a:xfrm>
            <a:off x="3727764"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1"/>
          <p:cNvSpPr/>
          <p:nvPr/>
        </p:nvSpPr>
        <p:spPr>
          <a:xfrm>
            <a:off x="5985781"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1"/>
          <p:cNvSpPr txBox="1"/>
          <p:nvPr/>
        </p:nvSpPr>
        <p:spPr>
          <a:xfrm>
            <a:off x="2159042" y="243200"/>
            <a:ext cx="1255200" cy="535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1"/>
          <p:cNvSpPr txBox="1"/>
          <p:nvPr/>
        </p:nvSpPr>
        <p:spPr>
          <a:xfrm>
            <a:off x="7499729"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4 hrs</a:t>
            </a:r>
            <a:endParaRPr b="0" i="0" sz="1600" u="none" cap="none" strike="noStrike">
              <a:solidFill>
                <a:srgbClr val="000000"/>
              </a:solidFill>
              <a:latin typeface="Arial"/>
              <a:ea typeface="Arial"/>
              <a:cs typeface="Arial"/>
              <a:sym typeface="Arial"/>
            </a:endParaRPr>
          </a:p>
        </p:txBody>
      </p:sp>
      <p:sp>
        <p:nvSpPr>
          <p:cNvPr id="342" name="Google Shape;342;p11"/>
          <p:cNvSpPr/>
          <p:nvPr/>
        </p:nvSpPr>
        <p:spPr>
          <a:xfrm>
            <a:off x="5188990" y="3042133"/>
            <a:ext cx="7179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Image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sync</a:t>
            </a:r>
            <a:endParaRPr b="0" i="0" sz="1200" u="none" cap="none" strike="noStrike">
              <a:solidFill>
                <a:srgbClr val="000000"/>
              </a:solidFill>
              <a:latin typeface="Arial"/>
              <a:ea typeface="Arial"/>
              <a:cs typeface="Arial"/>
              <a:sym typeface="Arial"/>
            </a:endParaRPr>
          </a:p>
        </p:txBody>
      </p:sp>
      <p:sp>
        <p:nvSpPr>
          <p:cNvPr id="343" name="Google Shape;343;p11"/>
          <p:cNvSpPr/>
          <p:nvPr/>
        </p:nvSpPr>
        <p:spPr>
          <a:xfrm>
            <a:off x="4874702"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4" name="Google Shape;344;p11"/>
          <p:cNvCxnSpPr/>
          <p:nvPr/>
        </p:nvCxnSpPr>
        <p:spPr>
          <a:xfrm>
            <a:off x="5061513" y="1378154"/>
            <a:ext cx="0" cy="5479800"/>
          </a:xfrm>
          <a:prstGeom prst="straightConnector1">
            <a:avLst/>
          </a:prstGeom>
          <a:noFill/>
          <a:ln cap="flat" cmpd="sng" w="9525">
            <a:solidFill>
              <a:schemeClr val="dk2"/>
            </a:solidFill>
            <a:prstDash val="dot"/>
            <a:round/>
            <a:headEnd len="sm" w="sm" type="none"/>
            <a:tailEnd len="sm" w="sm" type="none"/>
          </a:ln>
        </p:spPr>
      </p:cxnSp>
      <p:sp>
        <p:nvSpPr>
          <p:cNvPr id="345" name="Google Shape;345;p11"/>
          <p:cNvSpPr txBox="1"/>
          <p:nvPr/>
        </p:nvSpPr>
        <p:spPr>
          <a:xfrm>
            <a:off x="5144191"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20mins</a:t>
            </a:r>
            <a:endParaRPr b="0" i="0" sz="1600" u="none" cap="none" strike="noStrike">
              <a:solidFill>
                <a:srgbClr val="000000"/>
              </a:solidFill>
              <a:latin typeface="Arial"/>
              <a:ea typeface="Arial"/>
              <a:cs typeface="Arial"/>
              <a:sym typeface="Arial"/>
            </a:endParaRPr>
          </a:p>
        </p:txBody>
      </p:sp>
      <p:sp>
        <p:nvSpPr>
          <p:cNvPr id="346" name="Google Shape;346;p11"/>
          <p:cNvSpPr/>
          <p:nvPr/>
        </p:nvSpPr>
        <p:spPr>
          <a:xfrm>
            <a:off x="6342477" y="3042133"/>
            <a:ext cx="7512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Index</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Record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AVRO</a:t>
            </a:r>
            <a:endParaRPr b="0" i="0" sz="1200" u="none" cap="none" strike="noStrike">
              <a:solidFill>
                <a:srgbClr val="000000"/>
              </a:solidFill>
              <a:latin typeface="Arial"/>
              <a:ea typeface="Arial"/>
              <a:cs typeface="Arial"/>
              <a:sym typeface="Arial"/>
            </a:endParaRPr>
          </a:p>
        </p:txBody>
      </p:sp>
      <p:sp>
        <p:nvSpPr>
          <p:cNvPr id="347" name="Google Shape;347;p11"/>
          <p:cNvSpPr/>
          <p:nvPr/>
        </p:nvSpPr>
        <p:spPr>
          <a:xfrm>
            <a:off x="7147722"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1"/>
          <p:cNvSpPr/>
          <p:nvPr/>
        </p:nvSpPr>
        <p:spPr>
          <a:xfrm>
            <a:off x="8499376" y="3379137"/>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1"/>
          <p:cNvSpPr txBox="1"/>
          <p:nvPr/>
        </p:nvSpPr>
        <p:spPr>
          <a:xfrm>
            <a:off x="11207900"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3hrs</a:t>
            </a:r>
            <a:endParaRPr b="0" i="0" sz="1600" u="none" cap="none" strike="noStrike">
              <a:solidFill>
                <a:srgbClr val="000000"/>
              </a:solidFill>
              <a:latin typeface="Arial"/>
              <a:ea typeface="Arial"/>
              <a:cs typeface="Arial"/>
              <a:sym typeface="Arial"/>
            </a:endParaRPr>
          </a:p>
        </p:txBody>
      </p:sp>
      <p:cxnSp>
        <p:nvCxnSpPr>
          <p:cNvPr id="350" name="Google Shape;350;p11"/>
          <p:cNvCxnSpPr/>
          <p:nvPr/>
        </p:nvCxnSpPr>
        <p:spPr>
          <a:xfrm>
            <a:off x="7261748" y="1268425"/>
            <a:ext cx="0" cy="5479800"/>
          </a:xfrm>
          <a:prstGeom prst="straightConnector1">
            <a:avLst/>
          </a:prstGeom>
          <a:noFill/>
          <a:ln cap="flat" cmpd="sng" w="9525">
            <a:solidFill>
              <a:schemeClr val="dk2"/>
            </a:solidFill>
            <a:prstDash val="dot"/>
            <a:round/>
            <a:headEnd len="sm" w="sm" type="none"/>
            <a:tailEnd len="sm" w="sm" type="none"/>
          </a:ln>
        </p:spPr>
      </p:cxnSp>
      <p:sp>
        <p:nvSpPr>
          <p:cNvPr id="351" name="Google Shape;351;p11"/>
          <p:cNvSpPr txBox="1"/>
          <p:nvPr/>
        </p:nvSpPr>
        <p:spPr>
          <a:xfrm>
            <a:off x="6445734"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1hr </a:t>
            </a:r>
            <a:endParaRPr b="0" i="0" sz="1600" u="none" cap="none" strike="noStrike">
              <a:solidFill>
                <a:srgbClr val="000000"/>
              </a:solidFill>
              <a:latin typeface="Arial"/>
              <a:ea typeface="Arial"/>
              <a:cs typeface="Arial"/>
              <a:sym typeface="Arial"/>
            </a:endParaRPr>
          </a:p>
        </p:txBody>
      </p:sp>
      <p:sp>
        <p:nvSpPr>
          <p:cNvPr id="352" name="Google Shape;352;p11"/>
          <p:cNvSpPr/>
          <p:nvPr/>
        </p:nvSpPr>
        <p:spPr>
          <a:xfrm rot="-5400000">
            <a:off x="3373667" y="-817733"/>
            <a:ext cx="596100" cy="6754500"/>
          </a:xfrm>
          <a:prstGeom prst="rightBrace">
            <a:avLst>
              <a:gd fmla="val 50000" name="adj1"/>
              <a:gd fmla="val 51934" name="adj2"/>
            </a:avLst>
          </a:prstGeom>
          <a:noFill/>
          <a:ln cap="flat" cmpd="sng" w="114300">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1"/>
          <p:cNvSpPr txBox="1"/>
          <p:nvPr/>
        </p:nvSpPr>
        <p:spPr>
          <a:xfrm>
            <a:off x="2151400" y="1755800"/>
            <a:ext cx="5603100" cy="653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Dataset by dataset processes</a:t>
            </a:r>
            <a:endParaRPr b="0" i="0" sz="1900" u="none" cap="none" strike="noStrike">
              <a:solidFill>
                <a:srgbClr val="000000"/>
              </a:solidFill>
              <a:latin typeface="Arial"/>
              <a:ea typeface="Arial"/>
              <a:cs typeface="Arial"/>
              <a:sym typeface="Arial"/>
            </a:endParaRPr>
          </a:p>
        </p:txBody>
      </p:sp>
      <p:sp>
        <p:nvSpPr>
          <p:cNvPr id="354" name="Google Shape;354;p11"/>
          <p:cNvSpPr/>
          <p:nvPr/>
        </p:nvSpPr>
        <p:spPr>
          <a:xfrm rot="-5400000">
            <a:off x="9432517" y="357750"/>
            <a:ext cx="596100" cy="4410000"/>
          </a:xfrm>
          <a:prstGeom prst="rightBrace">
            <a:avLst>
              <a:gd fmla="val 50000" name="adj1"/>
              <a:gd fmla="val 51934" name="adj2"/>
            </a:avLst>
          </a:prstGeom>
          <a:noFill/>
          <a:ln cap="flat" cmpd="sng" w="114300">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1"/>
          <p:cNvSpPr txBox="1"/>
          <p:nvPr/>
        </p:nvSpPr>
        <p:spPr>
          <a:xfrm>
            <a:off x="8537667" y="1669867"/>
            <a:ext cx="5603100" cy="653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All datasets processes</a:t>
            </a:r>
            <a:endParaRPr b="0" i="0" sz="1900" u="none" cap="none" strike="noStrike">
              <a:solidFill>
                <a:srgbClr val="000000"/>
              </a:solidFill>
              <a:latin typeface="Arial"/>
              <a:ea typeface="Arial"/>
              <a:cs typeface="Arial"/>
              <a:sym typeface="Arial"/>
            </a:endParaRPr>
          </a:p>
        </p:txBody>
      </p:sp>
      <p:cxnSp>
        <p:nvCxnSpPr>
          <p:cNvPr id="356" name="Google Shape;356;p11"/>
          <p:cNvCxnSpPr/>
          <p:nvPr/>
        </p:nvCxnSpPr>
        <p:spPr>
          <a:xfrm>
            <a:off x="11133375" y="1313367"/>
            <a:ext cx="0" cy="5479800"/>
          </a:xfrm>
          <a:prstGeom prst="straightConnector1">
            <a:avLst/>
          </a:prstGeom>
          <a:noFill/>
          <a:ln cap="flat" cmpd="sng" w="9525">
            <a:solidFill>
              <a:schemeClr val="dk2"/>
            </a:solidFill>
            <a:prstDash val="dot"/>
            <a:round/>
            <a:headEnd len="sm" w="sm" type="none"/>
            <a:tailEnd len="sm" w="sm" type="none"/>
          </a:ln>
        </p:spPr>
      </p:cxnSp>
      <p:sp>
        <p:nvSpPr>
          <p:cNvPr id="357" name="Google Shape;357;p11"/>
          <p:cNvSpPr/>
          <p:nvPr/>
        </p:nvSpPr>
        <p:spPr>
          <a:xfrm>
            <a:off x="11004040"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1"/>
          <p:cNvSpPr/>
          <p:nvPr/>
        </p:nvSpPr>
        <p:spPr>
          <a:xfrm>
            <a:off x="10099823" y="3063567"/>
            <a:ext cx="8388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Duplicate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Detection</a:t>
            </a:r>
            <a:endParaRPr b="0" i="0" sz="1100" u="none" cap="none" strike="noStrike">
              <a:solidFill>
                <a:srgbClr val="000000"/>
              </a:solidFill>
              <a:latin typeface="Arial"/>
              <a:ea typeface="Arial"/>
              <a:cs typeface="Arial"/>
              <a:sym typeface="Arial"/>
            </a:endParaRPr>
          </a:p>
        </p:txBody>
      </p:sp>
      <p:cxnSp>
        <p:nvCxnSpPr>
          <p:cNvPr id="359" name="Google Shape;359;p11"/>
          <p:cNvCxnSpPr/>
          <p:nvPr/>
        </p:nvCxnSpPr>
        <p:spPr>
          <a:xfrm>
            <a:off x="9905429" y="1378154"/>
            <a:ext cx="0" cy="5479800"/>
          </a:xfrm>
          <a:prstGeom prst="straightConnector1">
            <a:avLst/>
          </a:prstGeom>
          <a:noFill/>
          <a:ln cap="flat" cmpd="sng" w="9525">
            <a:solidFill>
              <a:schemeClr val="dk2"/>
            </a:solidFill>
            <a:prstDash val="dot"/>
            <a:round/>
            <a:headEnd len="sm" w="sm" type="none"/>
            <a:tailEnd len="sm" w="sm" type="none"/>
          </a:ln>
        </p:spPr>
      </p:cxnSp>
      <p:sp>
        <p:nvSpPr>
          <p:cNvPr id="360" name="Google Shape;360;p11"/>
          <p:cNvSpPr/>
          <p:nvPr/>
        </p:nvSpPr>
        <p:spPr>
          <a:xfrm>
            <a:off x="9752110" y="3358500"/>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1"/>
          <p:cNvSpPr/>
          <p:nvPr/>
        </p:nvSpPr>
        <p:spPr>
          <a:xfrm>
            <a:off x="8811423" y="3063567"/>
            <a:ext cx="8388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Jacknife</a:t>
            </a:r>
            <a:endParaRPr b="0" i="0" sz="1200" u="none" cap="none" strike="noStrike">
              <a:solidFill>
                <a:srgbClr val="000000"/>
              </a:solidFill>
              <a:latin typeface="Arial"/>
              <a:ea typeface="Arial"/>
              <a:cs typeface="Arial"/>
              <a:sym typeface="Arial"/>
            </a:endParaRPr>
          </a:p>
        </p:txBody>
      </p:sp>
      <p:sp>
        <p:nvSpPr>
          <p:cNvPr id="362" name="Google Shape;362;p11"/>
          <p:cNvSpPr txBox="1"/>
          <p:nvPr/>
        </p:nvSpPr>
        <p:spPr>
          <a:xfrm>
            <a:off x="8814962"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4 mins</a:t>
            </a:r>
            <a:endParaRPr b="0" i="0" sz="1600" u="none" cap="none" strike="noStrike">
              <a:solidFill>
                <a:srgbClr val="000000"/>
              </a:solidFill>
              <a:latin typeface="Arial"/>
              <a:ea typeface="Arial"/>
              <a:cs typeface="Arial"/>
              <a:sym typeface="Arial"/>
            </a:endParaRPr>
          </a:p>
        </p:txBody>
      </p:sp>
      <p:sp>
        <p:nvSpPr>
          <p:cNvPr id="363" name="Google Shape;363;p11"/>
          <p:cNvSpPr txBox="1"/>
          <p:nvPr/>
        </p:nvSpPr>
        <p:spPr>
          <a:xfrm>
            <a:off x="10024095"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8 mins</a:t>
            </a:r>
            <a:endParaRPr b="0" i="0" sz="1600" u="none" cap="none" strike="noStrike">
              <a:solidFill>
                <a:srgbClr val="000000"/>
              </a:solidFill>
              <a:latin typeface="Arial"/>
              <a:ea typeface="Arial"/>
              <a:cs typeface="Arial"/>
              <a:sym typeface="Arial"/>
            </a:endParaRPr>
          </a:p>
        </p:txBody>
      </p:sp>
      <p:sp>
        <p:nvSpPr>
          <p:cNvPr id="364" name="Google Shape;364;p11"/>
          <p:cNvSpPr txBox="1"/>
          <p:nvPr>
            <p:ph idx="12" type="sldNum"/>
          </p:nvPr>
        </p:nvSpPr>
        <p:spPr>
          <a:xfrm>
            <a:off x="11602575" y="6495057"/>
            <a:ext cx="171600" cy="139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accent6"/>
              </a:buClr>
              <a:buSzPts val="1200"/>
              <a:buFont typeface="Calibri"/>
              <a:buNone/>
            </a:pPr>
            <a:fld id="{00000000-1234-1234-1234-123412341234}" type="slidenum">
              <a:rPr lang="en-AU"/>
              <a:t>‹#›</a:t>
            </a:fld>
            <a:endParaRPr sz="900"/>
          </a:p>
        </p:txBody>
      </p:sp>
      <p:sp>
        <p:nvSpPr>
          <p:cNvPr id="365" name="Google Shape;365;p11"/>
          <p:cNvSpPr txBox="1"/>
          <p:nvPr>
            <p:ph type="title"/>
          </p:nvPr>
        </p:nvSpPr>
        <p:spPr>
          <a:xfrm>
            <a:off x="478367" y="177182"/>
            <a:ext cx="8594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800"/>
              <a:buNone/>
            </a:pPr>
            <a:r>
              <a:rPr lang="en-AU"/>
              <a:t>Timings - full rebuild</a:t>
            </a:r>
            <a:endParaRPr/>
          </a:p>
        </p:txBody>
      </p:sp>
      <p:sp>
        <p:nvSpPr>
          <p:cNvPr id="366" name="Google Shape;366;p11"/>
          <p:cNvSpPr txBox="1"/>
          <p:nvPr/>
        </p:nvSpPr>
        <p:spPr>
          <a:xfrm>
            <a:off x="1428613" y="5521533"/>
            <a:ext cx="1014000" cy="50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2 hrs</a:t>
            </a:r>
            <a:endParaRPr b="0" i="0" sz="1900" u="none" cap="none" strike="noStrike">
              <a:solidFill>
                <a:srgbClr val="000000"/>
              </a:solidFill>
              <a:latin typeface="Arial"/>
              <a:ea typeface="Arial"/>
              <a:cs typeface="Arial"/>
              <a:sym typeface="Arial"/>
            </a:endParaRPr>
          </a:p>
        </p:txBody>
      </p:sp>
      <p:sp>
        <p:nvSpPr>
          <p:cNvPr id="367" name="Google Shape;367;p11"/>
          <p:cNvSpPr txBox="1"/>
          <p:nvPr/>
        </p:nvSpPr>
        <p:spPr>
          <a:xfrm>
            <a:off x="2816550" y="5521533"/>
            <a:ext cx="1014000" cy="50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3 hrs</a:t>
            </a:r>
            <a:endParaRPr b="0" i="0" sz="1900" u="none" cap="none" strike="noStrike">
              <a:solidFill>
                <a:srgbClr val="000000"/>
              </a:solidFill>
              <a:latin typeface="Arial"/>
              <a:ea typeface="Arial"/>
              <a:cs typeface="Arial"/>
              <a:sym typeface="Arial"/>
            </a:endParaRPr>
          </a:p>
        </p:txBody>
      </p:sp>
      <p:sp>
        <p:nvSpPr>
          <p:cNvPr id="368" name="Google Shape;368;p11"/>
          <p:cNvSpPr txBox="1"/>
          <p:nvPr/>
        </p:nvSpPr>
        <p:spPr>
          <a:xfrm>
            <a:off x="4224456" y="5521533"/>
            <a:ext cx="1014000" cy="50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1 hr</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fdcfea81dd_0_0"/>
          <p:cNvSpPr txBox="1"/>
          <p:nvPr>
            <p:ph type="ctrTitle"/>
          </p:nvPr>
        </p:nvSpPr>
        <p:spPr>
          <a:xfrm>
            <a:off x="462659" y="2229888"/>
            <a:ext cx="11289900" cy="108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AU"/>
              <a:t>Datasets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2"/>
          <p:cNvSpPr txBox="1"/>
          <p:nvPr/>
        </p:nvSpPr>
        <p:spPr>
          <a:xfrm>
            <a:off x="0" y="0"/>
            <a:ext cx="3999900" cy="85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p:txBody>
      </p:sp>
      <p:cxnSp>
        <p:nvCxnSpPr>
          <p:cNvPr id="374" name="Google Shape;374;p12"/>
          <p:cNvCxnSpPr/>
          <p:nvPr/>
        </p:nvCxnSpPr>
        <p:spPr>
          <a:xfrm>
            <a:off x="1192325" y="1305686"/>
            <a:ext cx="0" cy="5479800"/>
          </a:xfrm>
          <a:prstGeom prst="straightConnector1">
            <a:avLst/>
          </a:prstGeom>
          <a:noFill/>
          <a:ln cap="flat" cmpd="sng" w="9525">
            <a:solidFill>
              <a:schemeClr val="dk2"/>
            </a:solidFill>
            <a:prstDash val="dot"/>
            <a:round/>
            <a:headEnd len="sm" w="sm" type="none"/>
            <a:tailEnd len="sm" w="sm" type="none"/>
          </a:ln>
        </p:spPr>
      </p:cxnSp>
      <p:cxnSp>
        <p:nvCxnSpPr>
          <p:cNvPr id="375" name="Google Shape;375;p12"/>
          <p:cNvCxnSpPr/>
          <p:nvPr/>
        </p:nvCxnSpPr>
        <p:spPr>
          <a:xfrm>
            <a:off x="2393595" y="1305686"/>
            <a:ext cx="0" cy="5479800"/>
          </a:xfrm>
          <a:prstGeom prst="straightConnector1">
            <a:avLst/>
          </a:prstGeom>
          <a:noFill/>
          <a:ln cap="flat" cmpd="sng" w="9525">
            <a:solidFill>
              <a:schemeClr val="dk2"/>
            </a:solidFill>
            <a:prstDash val="dot"/>
            <a:round/>
            <a:headEnd len="sm" w="sm" type="none"/>
            <a:tailEnd len="sm" w="sm" type="none"/>
          </a:ln>
        </p:spPr>
      </p:cxnSp>
      <p:cxnSp>
        <p:nvCxnSpPr>
          <p:cNvPr id="376" name="Google Shape;376;p12"/>
          <p:cNvCxnSpPr/>
          <p:nvPr/>
        </p:nvCxnSpPr>
        <p:spPr>
          <a:xfrm>
            <a:off x="3916675" y="1313367"/>
            <a:ext cx="0" cy="5479800"/>
          </a:xfrm>
          <a:prstGeom prst="straightConnector1">
            <a:avLst/>
          </a:prstGeom>
          <a:noFill/>
          <a:ln cap="flat" cmpd="sng" w="9525">
            <a:solidFill>
              <a:schemeClr val="dk2"/>
            </a:solidFill>
            <a:prstDash val="dot"/>
            <a:round/>
            <a:headEnd len="sm" w="sm" type="none"/>
            <a:tailEnd len="sm" w="sm" type="none"/>
          </a:ln>
        </p:spPr>
      </p:cxnSp>
      <p:cxnSp>
        <p:nvCxnSpPr>
          <p:cNvPr id="377" name="Google Shape;377;p12"/>
          <p:cNvCxnSpPr/>
          <p:nvPr/>
        </p:nvCxnSpPr>
        <p:spPr>
          <a:xfrm>
            <a:off x="6127049" y="1322036"/>
            <a:ext cx="0" cy="5479800"/>
          </a:xfrm>
          <a:prstGeom prst="straightConnector1">
            <a:avLst/>
          </a:prstGeom>
          <a:noFill/>
          <a:ln cap="flat" cmpd="sng" w="9525">
            <a:solidFill>
              <a:schemeClr val="dk2"/>
            </a:solidFill>
            <a:prstDash val="dot"/>
            <a:round/>
            <a:headEnd len="sm" w="sm" type="none"/>
            <a:tailEnd len="sm" w="sm" type="none"/>
          </a:ln>
        </p:spPr>
      </p:cxnSp>
      <p:cxnSp>
        <p:nvCxnSpPr>
          <p:cNvPr id="378" name="Google Shape;378;p12"/>
          <p:cNvCxnSpPr/>
          <p:nvPr/>
        </p:nvCxnSpPr>
        <p:spPr>
          <a:xfrm>
            <a:off x="8552061" y="1313367"/>
            <a:ext cx="0" cy="5479800"/>
          </a:xfrm>
          <a:prstGeom prst="straightConnector1">
            <a:avLst/>
          </a:prstGeom>
          <a:noFill/>
          <a:ln cap="flat" cmpd="sng" w="9525">
            <a:solidFill>
              <a:schemeClr val="dk2"/>
            </a:solidFill>
            <a:prstDash val="dot"/>
            <a:round/>
            <a:headEnd len="sm" w="sm" type="none"/>
            <a:tailEnd len="sm" w="sm" type="none"/>
          </a:ln>
        </p:spPr>
      </p:cxnSp>
      <p:sp>
        <p:nvSpPr>
          <p:cNvPr id="379" name="Google Shape;379;p12"/>
          <p:cNvSpPr/>
          <p:nvPr/>
        </p:nvSpPr>
        <p:spPr>
          <a:xfrm>
            <a:off x="245167" y="3042133"/>
            <a:ext cx="751200" cy="10341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DWCA</a:t>
            </a:r>
            <a:endParaRPr b="0" i="0" sz="1200" u="none" cap="none" strike="noStrike">
              <a:solidFill>
                <a:srgbClr val="000000"/>
              </a:solidFill>
              <a:latin typeface="Arial"/>
              <a:ea typeface="Arial"/>
              <a:cs typeface="Arial"/>
              <a:sym typeface="Arial"/>
            </a:endParaRPr>
          </a:p>
        </p:txBody>
      </p:sp>
      <p:sp>
        <p:nvSpPr>
          <p:cNvPr id="380" name="Google Shape;380;p12"/>
          <p:cNvSpPr/>
          <p:nvPr/>
        </p:nvSpPr>
        <p:spPr>
          <a:xfrm>
            <a:off x="1387633" y="3042133"/>
            <a:ext cx="838800" cy="10341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Verbatim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AVRO</a:t>
            </a:r>
            <a:endParaRPr b="0" i="0" sz="1100" u="none" cap="none" strike="noStrike">
              <a:solidFill>
                <a:srgbClr val="000000"/>
              </a:solidFill>
              <a:latin typeface="Arial"/>
              <a:ea typeface="Arial"/>
              <a:cs typeface="Arial"/>
              <a:sym typeface="Arial"/>
            </a:endParaRPr>
          </a:p>
        </p:txBody>
      </p:sp>
      <p:sp>
        <p:nvSpPr>
          <p:cNvPr id="381" name="Google Shape;381;p12"/>
          <p:cNvSpPr/>
          <p:nvPr/>
        </p:nvSpPr>
        <p:spPr>
          <a:xfrm>
            <a:off x="2604633" y="3042133"/>
            <a:ext cx="1027500" cy="10341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Interpreted</a:t>
            </a:r>
            <a:endParaRPr b="0" i="0" sz="1200" u="none" cap="none" strike="noStrike">
              <a:solidFill>
                <a:srgbClr val="000000"/>
              </a:solidFill>
              <a:latin typeface="Arial"/>
              <a:ea typeface="Arial"/>
              <a:cs typeface="Arial"/>
              <a:sym typeface="Arial"/>
            </a:endParaRPr>
          </a:p>
        </p:txBody>
      </p:sp>
      <p:sp>
        <p:nvSpPr>
          <p:cNvPr id="382" name="Google Shape;382;p12"/>
          <p:cNvSpPr/>
          <p:nvPr/>
        </p:nvSpPr>
        <p:spPr>
          <a:xfrm>
            <a:off x="7493600" y="3042129"/>
            <a:ext cx="8973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Sampling</a:t>
            </a:r>
            <a:endParaRPr b="0" i="0" sz="1200" u="none" cap="none" strike="noStrike">
              <a:solidFill>
                <a:srgbClr val="000000"/>
              </a:solidFill>
              <a:latin typeface="Arial"/>
              <a:ea typeface="Arial"/>
              <a:cs typeface="Arial"/>
              <a:sym typeface="Arial"/>
            </a:endParaRPr>
          </a:p>
        </p:txBody>
      </p:sp>
      <p:sp>
        <p:nvSpPr>
          <p:cNvPr id="383" name="Google Shape;383;p12"/>
          <p:cNvSpPr/>
          <p:nvPr/>
        </p:nvSpPr>
        <p:spPr>
          <a:xfrm>
            <a:off x="11336047" y="3042133"/>
            <a:ext cx="7179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SOLR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4" name="Google Shape;384;p12"/>
          <p:cNvSpPr/>
          <p:nvPr/>
        </p:nvSpPr>
        <p:spPr>
          <a:xfrm>
            <a:off x="4132608" y="3042133"/>
            <a:ext cx="630000" cy="10341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UUID</a:t>
            </a:r>
            <a:endParaRPr b="0" i="0" sz="1200" u="none" cap="none" strike="noStrike">
              <a:solidFill>
                <a:srgbClr val="000000"/>
              </a:solidFill>
              <a:latin typeface="Arial"/>
              <a:ea typeface="Arial"/>
              <a:cs typeface="Arial"/>
              <a:sym typeface="Arial"/>
            </a:endParaRPr>
          </a:p>
        </p:txBody>
      </p:sp>
      <p:sp>
        <p:nvSpPr>
          <p:cNvPr id="385" name="Google Shape;385;p12"/>
          <p:cNvSpPr/>
          <p:nvPr/>
        </p:nvSpPr>
        <p:spPr>
          <a:xfrm>
            <a:off x="1044434"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2"/>
          <p:cNvSpPr/>
          <p:nvPr/>
        </p:nvSpPr>
        <p:spPr>
          <a:xfrm>
            <a:off x="2278716"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p:txBody>
      </p:sp>
      <p:sp>
        <p:nvSpPr>
          <p:cNvPr id="387" name="Google Shape;387;p12"/>
          <p:cNvSpPr/>
          <p:nvPr/>
        </p:nvSpPr>
        <p:spPr>
          <a:xfrm>
            <a:off x="3727764"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2"/>
          <p:cNvSpPr/>
          <p:nvPr/>
        </p:nvSpPr>
        <p:spPr>
          <a:xfrm>
            <a:off x="5985781"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2"/>
          <p:cNvSpPr txBox="1"/>
          <p:nvPr/>
        </p:nvSpPr>
        <p:spPr>
          <a:xfrm>
            <a:off x="2159042" y="243200"/>
            <a:ext cx="1255200" cy="535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2"/>
          <p:cNvSpPr txBox="1"/>
          <p:nvPr/>
        </p:nvSpPr>
        <p:spPr>
          <a:xfrm>
            <a:off x="7499725" y="5521533"/>
            <a:ext cx="1352100" cy="1140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15 mins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(incremental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update)</a:t>
            </a:r>
            <a:endParaRPr b="0" i="0" sz="1100" u="none" cap="none" strike="noStrike">
              <a:solidFill>
                <a:srgbClr val="000000"/>
              </a:solidFill>
              <a:latin typeface="Arial"/>
              <a:ea typeface="Arial"/>
              <a:cs typeface="Arial"/>
              <a:sym typeface="Arial"/>
            </a:endParaRPr>
          </a:p>
        </p:txBody>
      </p:sp>
      <p:sp>
        <p:nvSpPr>
          <p:cNvPr id="391" name="Google Shape;391;p12"/>
          <p:cNvSpPr/>
          <p:nvPr/>
        </p:nvSpPr>
        <p:spPr>
          <a:xfrm>
            <a:off x="5188990" y="3042133"/>
            <a:ext cx="7179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Image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sync</a:t>
            </a:r>
            <a:endParaRPr b="0" i="0" sz="1200" u="none" cap="none" strike="noStrike">
              <a:solidFill>
                <a:srgbClr val="000000"/>
              </a:solidFill>
              <a:latin typeface="Arial"/>
              <a:ea typeface="Arial"/>
              <a:cs typeface="Arial"/>
              <a:sym typeface="Arial"/>
            </a:endParaRPr>
          </a:p>
        </p:txBody>
      </p:sp>
      <p:sp>
        <p:nvSpPr>
          <p:cNvPr id="392" name="Google Shape;392;p12"/>
          <p:cNvSpPr/>
          <p:nvPr/>
        </p:nvSpPr>
        <p:spPr>
          <a:xfrm>
            <a:off x="4874702"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3" name="Google Shape;393;p12"/>
          <p:cNvCxnSpPr/>
          <p:nvPr/>
        </p:nvCxnSpPr>
        <p:spPr>
          <a:xfrm>
            <a:off x="5061513" y="1378154"/>
            <a:ext cx="0" cy="5479800"/>
          </a:xfrm>
          <a:prstGeom prst="straightConnector1">
            <a:avLst/>
          </a:prstGeom>
          <a:noFill/>
          <a:ln cap="flat" cmpd="sng" w="9525">
            <a:solidFill>
              <a:schemeClr val="dk2"/>
            </a:solidFill>
            <a:prstDash val="dot"/>
            <a:round/>
            <a:headEnd len="sm" w="sm" type="none"/>
            <a:tailEnd len="sm" w="sm" type="none"/>
          </a:ln>
        </p:spPr>
      </p:cxnSp>
      <p:sp>
        <p:nvSpPr>
          <p:cNvPr id="394" name="Google Shape;394;p12"/>
          <p:cNvSpPr txBox="1"/>
          <p:nvPr/>
        </p:nvSpPr>
        <p:spPr>
          <a:xfrm>
            <a:off x="5220391"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20mins</a:t>
            </a:r>
            <a:endParaRPr b="0" i="0" sz="1600" u="none" cap="none" strike="noStrike">
              <a:solidFill>
                <a:srgbClr val="000000"/>
              </a:solidFill>
              <a:latin typeface="Arial"/>
              <a:ea typeface="Arial"/>
              <a:cs typeface="Arial"/>
              <a:sym typeface="Arial"/>
            </a:endParaRPr>
          </a:p>
        </p:txBody>
      </p:sp>
      <p:sp>
        <p:nvSpPr>
          <p:cNvPr id="395" name="Google Shape;395;p12"/>
          <p:cNvSpPr/>
          <p:nvPr/>
        </p:nvSpPr>
        <p:spPr>
          <a:xfrm>
            <a:off x="6342477" y="3042133"/>
            <a:ext cx="7512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Index</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Record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AVRO</a:t>
            </a:r>
            <a:endParaRPr b="0" i="0" sz="1200" u="none" cap="none" strike="noStrike">
              <a:solidFill>
                <a:srgbClr val="000000"/>
              </a:solidFill>
              <a:latin typeface="Arial"/>
              <a:ea typeface="Arial"/>
              <a:cs typeface="Arial"/>
              <a:sym typeface="Arial"/>
            </a:endParaRPr>
          </a:p>
        </p:txBody>
      </p:sp>
      <p:sp>
        <p:nvSpPr>
          <p:cNvPr id="396" name="Google Shape;396;p12"/>
          <p:cNvSpPr/>
          <p:nvPr/>
        </p:nvSpPr>
        <p:spPr>
          <a:xfrm>
            <a:off x="7147722"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2"/>
          <p:cNvSpPr/>
          <p:nvPr/>
        </p:nvSpPr>
        <p:spPr>
          <a:xfrm>
            <a:off x="8499376" y="3379137"/>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2"/>
          <p:cNvSpPr txBox="1"/>
          <p:nvPr/>
        </p:nvSpPr>
        <p:spPr>
          <a:xfrm>
            <a:off x="11207900"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2.5hrs</a:t>
            </a:r>
            <a:endParaRPr b="0" i="0" sz="1600" u="none" cap="none" strike="noStrike">
              <a:solidFill>
                <a:srgbClr val="000000"/>
              </a:solidFill>
              <a:latin typeface="Arial"/>
              <a:ea typeface="Arial"/>
              <a:cs typeface="Arial"/>
              <a:sym typeface="Arial"/>
            </a:endParaRPr>
          </a:p>
        </p:txBody>
      </p:sp>
      <p:cxnSp>
        <p:nvCxnSpPr>
          <p:cNvPr id="399" name="Google Shape;399;p12"/>
          <p:cNvCxnSpPr/>
          <p:nvPr/>
        </p:nvCxnSpPr>
        <p:spPr>
          <a:xfrm>
            <a:off x="7261748" y="1268425"/>
            <a:ext cx="0" cy="5479800"/>
          </a:xfrm>
          <a:prstGeom prst="straightConnector1">
            <a:avLst/>
          </a:prstGeom>
          <a:noFill/>
          <a:ln cap="flat" cmpd="sng" w="9525">
            <a:solidFill>
              <a:schemeClr val="dk2"/>
            </a:solidFill>
            <a:prstDash val="dot"/>
            <a:round/>
            <a:headEnd len="sm" w="sm" type="none"/>
            <a:tailEnd len="sm" w="sm" type="none"/>
          </a:ln>
        </p:spPr>
      </p:cxnSp>
      <p:sp>
        <p:nvSpPr>
          <p:cNvPr id="400" name="Google Shape;400;p12"/>
          <p:cNvSpPr txBox="1"/>
          <p:nvPr/>
        </p:nvSpPr>
        <p:spPr>
          <a:xfrm>
            <a:off x="6369534"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1hr </a:t>
            </a:r>
            <a:endParaRPr b="0" i="0" sz="1600" u="none" cap="none" strike="noStrike">
              <a:solidFill>
                <a:srgbClr val="000000"/>
              </a:solidFill>
              <a:latin typeface="Arial"/>
              <a:ea typeface="Arial"/>
              <a:cs typeface="Arial"/>
              <a:sym typeface="Arial"/>
            </a:endParaRPr>
          </a:p>
        </p:txBody>
      </p:sp>
      <p:sp>
        <p:nvSpPr>
          <p:cNvPr id="401" name="Google Shape;401;p12"/>
          <p:cNvSpPr/>
          <p:nvPr/>
        </p:nvSpPr>
        <p:spPr>
          <a:xfrm rot="-5400000">
            <a:off x="3373667" y="-817733"/>
            <a:ext cx="596100" cy="6754500"/>
          </a:xfrm>
          <a:prstGeom prst="rightBrace">
            <a:avLst>
              <a:gd fmla="val 50000" name="adj1"/>
              <a:gd fmla="val 51934" name="adj2"/>
            </a:avLst>
          </a:prstGeom>
          <a:noFill/>
          <a:ln cap="flat" cmpd="sng" w="114300">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2"/>
          <p:cNvSpPr txBox="1"/>
          <p:nvPr/>
        </p:nvSpPr>
        <p:spPr>
          <a:xfrm>
            <a:off x="2151400" y="1755800"/>
            <a:ext cx="5603100" cy="653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Dataset by dataset processes</a:t>
            </a:r>
            <a:endParaRPr b="0" i="0" sz="1900" u="none" cap="none" strike="noStrike">
              <a:solidFill>
                <a:srgbClr val="000000"/>
              </a:solidFill>
              <a:latin typeface="Arial"/>
              <a:ea typeface="Arial"/>
              <a:cs typeface="Arial"/>
              <a:sym typeface="Arial"/>
            </a:endParaRPr>
          </a:p>
        </p:txBody>
      </p:sp>
      <p:sp>
        <p:nvSpPr>
          <p:cNvPr id="403" name="Google Shape;403;p12"/>
          <p:cNvSpPr/>
          <p:nvPr/>
        </p:nvSpPr>
        <p:spPr>
          <a:xfrm rot="-5400000">
            <a:off x="9432517" y="357750"/>
            <a:ext cx="596100" cy="4410000"/>
          </a:xfrm>
          <a:prstGeom prst="rightBrace">
            <a:avLst>
              <a:gd fmla="val 50000" name="adj1"/>
              <a:gd fmla="val 51934" name="adj2"/>
            </a:avLst>
          </a:prstGeom>
          <a:noFill/>
          <a:ln cap="flat" cmpd="sng" w="114300">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2"/>
          <p:cNvSpPr txBox="1"/>
          <p:nvPr/>
        </p:nvSpPr>
        <p:spPr>
          <a:xfrm>
            <a:off x="8537667" y="1669867"/>
            <a:ext cx="5603100" cy="653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All datasets processes</a:t>
            </a:r>
            <a:endParaRPr b="0" i="0" sz="1900" u="none" cap="none" strike="noStrike">
              <a:solidFill>
                <a:srgbClr val="000000"/>
              </a:solidFill>
              <a:latin typeface="Arial"/>
              <a:ea typeface="Arial"/>
              <a:cs typeface="Arial"/>
              <a:sym typeface="Arial"/>
            </a:endParaRPr>
          </a:p>
        </p:txBody>
      </p:sp>
      <p:cxnSp>
        <p:nvCxnSpPr>
          <p:cNvPr id="405" name="Google Shape;405;p12"/>
          <p:cNvCxnSpPr/>
          <p:nvPr/>
        </p:nvCxnSpPr>
        <p:spPr>
          <a:xfrm>
            <a:off x="11133375" y="1313367"/>
            <a:ext cx="0" cy="5479800"/>
          </a:xfrm>
          <a:prstGeom prst="straightConnector1">
            <a:avLst/>
          </a:prstGeom>
          <a:noFill/>
          <a:ln cap="flat" cmpd="sng" w="9525">
            <a:solidFill>
              <a:schemeClr val="dk2"/>
            </a:solidFill>
            <a:prstDash val="dot"/>
            <a:round/>
            <a:headEnd len="sm" w="sm" type="none"/>
            <a:tailEnd len="sm" w="sm" type="none"/>
          </a:ln>
        </p:spPr>
      </p:cxnSp>
      <p:sp>
        <p:nvSpPr>
          <p:cNvPr id="406" name="Google Shape;406;p12"/>
          <p:cNvSpPr/>
          <p:nvPr/>
        </p:nvSpPr>
        <p:spPr>
          <a:xfrm>
            <a:off x="11004040"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2"/>
          <p:cNvSpPr/>
          <p:nvPr/>
        </p:nvSpPr>
        <p:spPr>
          <a:xfrm>
            <a:off x="10099823" y="3063567"/>
            <a:ext cx="8388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Duplicate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Detection</a:t>
            </a:r>
            <a:endParaRPr b="0" i="0" sz="1100" u="none" cap="none" strike="noStrike">
              <a:solidFill>
                <a:srgbClr val="000000"/>
              </a:solidFill>
              <a:latin typeface="Arial"/>
              <a:ea typeface="Arial"/>
              <a:cs typeface="Arial"/>
              <a:sym typeface="Arial"/>
            </a:endParaRPr>
          </a:p>
        </p:txBody>
      </p:sp>
      <p:cxnSp>
        <p:nvCxnSpPr>
          <p:cNvPr id="408" name="Google Shape;408;p12"/>
          <p:cNvCxnSpPr/>
          <p:nvPr/>
        </p:nvCxnSpPr>
        <p:spPr>
          <a:xfrm>
            <a:off x="9905429" y="1378154"/>
            <a:ext cx="0" cy="5479800"/>
          </a:xfrm>
          <a:prstGeom prst="straightConnector1">
            <a:avLst/>
          </a:prstGeom>
          <a:noFill/>
          <a:ln cap="flat" cmpd="sng" w="9525">
            <a:solidFill>
              <a:schemeClr val="dk2"/>
            </a:solidFill>
            <a:prstDash val="dot"/>
            <a:round/>
            <a:headEnd len="sm" w="sm" type="none"/>
            <a:tailEnd len="sm" w="sm" type="none"/>
          </a:ln>
        </p:spPr>
      </p:cxnSp>
      <p:sp>
        <p:nvSpPr>
          <p:cNvPr id="409" name="Google Shape;409;p12"/>
          <p:cNvSpPr/>
          <p:nvPr/>
        </p:nvSpPr>
        <p:spPr>
          <a:xfrm>
            <a:off x="9752110" y="3358500"/>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2"/>
          <p:cNvSpPr/>
          <p:nvPr/>
        </p:nvSpPr>
        <p:spPr>
          <a:xfrm>
            <a:off x="8811423" y="3063567"/>
            <a:ext cx="8388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Jacknife</a:t>
            </a:r>
            <a:endParaRPr b="0" i="0" sz="1200" u="none" cap="none" strike="noStrike">
              <a:solidFill>
                <a:srgbClr val="000000"/>
              </a:solidFill>
              <a:latin typeface="Arial"/>
              <a:ea typeface="Arial"/>
              <a:cs typeface="Arial"/>
              <a:sym typeface="Arial"/>
            </a:endParaRPr>
          </a:p>
        </p:txBody>
      </p:sp>
      <p:sp>
        <p:nvSpPr>
          <p:cNvPr id="411" name="Google Shape;411;p12"/>
          <p:cNvSpPr txBox="1"/>
          <p:nvPr/>
        </p:nvSpPr>
        <p:spPr>
          <a:xfrm>
            <a:off x="8814962"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4 mins</a:t>
            </a:r>
            <a:endParaRPr b="0" i="0" sz="1600" u="none" cap="none" strike="noStrike">
              <a:solidFill>
                <a:srgbClr val="000000"/>
              </a:solidFill>
              <a:latin typeface="Arial"/>
              <a:ea typeface="Arial"/>
              <a:cs typeface="Arial"/>
              <a:sym typeface="Arial"/>
            </a:endParaRPr>
          </a:p>
        </p:txBody>
      </p:sp>
      <p:sp>
        <p:nvSpPr>
          <p:cNvPr id="412" name="Google Shape;412;p12"/>
          <p:cNvSpPr txBox="1"/>
          <p:nvPr/>
        </p:nvSpPr>
        <p:spPr>
          <a:xfrm>
            <a:off x="10024095"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8 mins</a:t>
            </a:r>
            <a:endParaRPr b="0" i="0" sz="1600" u="none" cap="none" strike="noStrike">
              <a:solidFill>
                <a:srgbClr val="000000"/>
              </a:solidFill>
              <a:latin typeface="Arial"/>
              <a:ea typeface="Arial"/>
              <a:cs typeface="Arial"/>
              <a:sym typeface="Arial"/>
            </a:endParaRPr>
          </a:p>
        </p:txBody>
      </p:sp>
      <p:sp>
        <p:nvSpPr>
          <p:cNvPr id="413" name="Google Shape;413;p12"/>
          <p:cNvSpPr txBox="1"/>
          <p:nvPr>
            <p:ph idx="12" type="sldNum"/>
          </p:nvPr>
        </p:nvSpPr>
        <p:spPr>
          <a:xfrm>
            <a:off x="11602575" y="6495057"/>
            <a:ext cx="171600" cy="139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AU"/>
              <a:t>‹#›</a:t>
            </a:fld>
            <a:endParaRPr sz="900"/>
          </a:p>
        </p:txBody>
      </p:sp>
      <p:sp>
        <p:nvSpPr>
          <p:cNvPr id="414" name="Google Shape;414;p12"/>
          <p:cNvSpPr txBox="1"/>
          <p:nvPr>
            <p:ph type="title"/>
          </p:nvPr>
        </p:nvSpPr>
        <p:spPr>
          <a:xfrm>
            <a:off x="478367" y="177182"/>
            <a:ext cx="8594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800"/>
              <a:buNone/>
            </a:pPr>
            <a:r>
              <a:rPr lang="en-AU"/>
              <a:t>Timings - daily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3"/>
          <p:cNvSpPr txBox="1"/>
          <p:nvPr>
            <p:ph idx="1" type="body"/>
          </p:nvPr>
        </p:nvSpPr>
        <p:spPr>
          <a:xfrm>
            <a:off x="480001" y="1628801"/>
            <a:ext cx="9969600" cy="45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SzPts val="4400"/>
              <a:buNone/>
            </a:pPr>
            <a:r>
              <a:rPr lang="en-AU"/>
              <a:t>Environments</a:t>
            </a:r>
            <a:endParaRPr/>
          </a:p>
        </p:txBody>
      </p:sp>
      <p:sp>
        <p:nvSpPr>
          <p:cNvPr id="421" name="Google Shape;421;p13"/>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AU"/>
              <a:t>‹#›</a:t>
            </a:fld>
            <a:r>
              <a:rPr lang="en-AU"/>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14"/>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90000"/>
              </a:lnSpc>
              <a:spcBef>
                <a:spcPts val="600"/>
              </a:spcBef>
              <a:spcAft>
                <a:spcPts val="0"/>
              </a:spcAft>
              <a:buSzPts val="2400"/>
              <a:buChar char="•"/>
            </a:pPr>
            <a:r>
              <a:rPr lang="en-AU"/>
              <a:t>3 environments in ALA</a:t>
            </a:r>
            <a:endParaRPr/>
          </a:p>
          <a:p>
            <a:pPr indent="0" lvl="0" marL="457200" rtl="0" algn="l">
              <a:lnSpc>
                <a:spcPct val="90000"/>
              </a:lnSpc>
              <a:spcBef>
                <a:spcPts val="600"/>
              </a:spcBef>
              <a:spcAft>
                <a:spcPts val="0"/>
              </a:spcAft>
              <a:buSzPts val="2400"/>
              <a:buNone/>
            </a:pPr>
            <a:r>
              <a:t/>
            </a:r>
            <a:endParaRPr/>
          </a:p>
          <a:p>
            <a:pPr indent="-381000" lvl="0" marL="457200" rtl="0" algn="l">
              <a:lnSpc>
                <a:spcPct val="90000"/>
              </a:lnSpc>
              <a:spcBef>
                <a:spcPts val="600"/>
              </a:spcBef>
              <a:spcAft>
                <a:spcPts val="0"/>
              </a:spcAft>
              <a:buSzPts val="2400"/>
              <a:buChar char="•"/>
            </a:pPr>
            <a:r>
              <a:rPr b="1" lang="en-AU"/>
              <a:t>Production</a:t>
            </a:r>
            <a:r>
              <a:rPr lang="en-AU"/>
              <a:t> - AWS</a:t>
            </a:r>
            <a:endParaRPr/>
          </a:p>
          <a:p>
            <a:pPr indent="-342900" lvl="1" marL="914400" rtl="0" algn="l">
              <a:lnSpc>
                <a:spcPct val="90000"/>
              </a:lnSpc>
              <a:spcBef>
                <a:spcPts val="0"/>
              </a:spcBef>
              <a:spcAft>
                <a:spcPts val="0"/>
              </a:spcAft>
              <a:buSzPts val="1800"/>
              <a:buChar char="•"/>
            </a:pPr>
            <a:r>
              <a:rPr lang="en-AU"/>
              <a:t>With Jenkins</a:t>
            </a:r>
            <a:endParaRPr/>
          </a:p>
          <a:p>
            <a:pPr indent="0" lvl="0" marL="914400" rtl="0" algn="l">
              <a:lnSpc>
                <a:spcPct val="90000"/>
              </a:lnSpc>
              <a:spcBef>
                <a:spcPts val="600"/>
              </a:spcBef>
              <a:spcAft>
                <a:spcPts val="0"/>
              </a:spcAft>
              <a:buSzPts val="2400"/>
              <a:buNone/>
            </a:pPr>
            <a:r>
              <a:t/>
            </a:r>
            <a:endParaRPr/>
          </a:p>
          <a:p>
            <a:pPr indent="-381000" lvl="0" marL="457200" rtl="0" algn="l">
              <a:lnSpc>
                <a:spcPct val="90000"/>
              </a:lnSpc>
              <a:spcBef>
                <a:spcPts val="600"/>
              </a:spcBef>
              <a:spcAft>
                <a:spcPts val="0"/>
              </a:spcAft>
              <a:buSzPts val="2400"/>
              <a:buChar char="•"/>
            </a:pPr>
            <a:r>
              <a:rPr b="1" lang="en-AU"/>
              <a:t>Databox</a:t>
            </a:r>
            <a:r>
              <a:rPr lang="en-AU"/>
              <a:t> - AWS - EMR</a:t>
            </a:r>
            <a:endParaRPr/>
          </a:p>
          <a:p>
            <a:pPr indent="-342900" lvl="1" marL="914400" rtl="0" algn="l">
              <a:lnSpc>
                <a:spcPct val="90000"/>
              </a:lnSpc>
              <a:spcBef>
                <a:spcPts val="0"/>
              </a:spcBef>
              <a:spcAft>
                <a:spcPts val="0"/>
              </a:spcAft>
              <a:buSzPts val="1800"/>
              <a:buChar char="•"/>
            </a:pPr>
            <a:r>
              <a:rPr lang="en-AU"/>
              <a:t>With Airflow</a:t>
            </a:r>
            <a:endParaRPr/>
          </a:p>
          <a:p>
            <a:pPr indent="0" lvl="0" marL="914400" rtl="0" algn="l">
              <a:lnSpc>
                <a:spcPct val="90000"/>
              </a:lnSpc>
              <a:spcBef>
                <a:spcPts val="600"/>
              </a:spcBef>
              <a:spcAft>
                <a:spcPts val="0"/>
              </a:spcAft>
              <a:buSzPts val="2400"/>
              <a:buNone/>
            </a:pPr>
            <a:r>
              <a:t/>
            </a:r>
            <a:endParaRPr/>
          </a:p>
          <a:p>
            <a:pPr indent="-381000" lvl="0" marL="457200" rtl="0" algn="l">
              <a:lnSpc>
                <a:spcPct val="90000"/>
              </a:lnSpc>
              <a:spcBef>
                <a:spcPts val="600"/>
              </a:spcBef>
              <a:spcAft>
                <a:spcPts val="0"/>
              </a:spcAft>
              <a:buSzPts val="2400"/>
              <a:buChar char="•"/>
            </a:pPr>
            <a:r>
              <a:rPr b="1" lang="en-AU"/>
              <a:t>Development</a:t>
            </a:r>
            <a:r>
              <a:rPr lang="en-AU"/>
              <a:t> - AWS - EMR</a:t>
            </a:r>
            <a:endParaRPr/>
          </a:p>
          <a:p>
            <a:pPr indent="-342900" lvl="1" marL="914400" rtl="0" algn="l">
              <a:lnSpc>
                <a:spcPct val="90000"/>
              </a:lnSpc>
              <a:spcBef>
                <a:spcPts val="0"/>
              </a:spcBef>
              <a:spcAft>
                <a:spcPts val="0"/>
              </a:spcAft>
              <a:buSzPts val="1800"/>
              <a:buChar char="•"/>
            </a:pPr>
            <a:r>
              <a:rPr lang="en-AU" sz="2000"/>
              <a:t>With Airflow</a:t>
            </a:r>
            <a:endParaRPr/>
          </a:p>
          <a:p>
            <a:pPr indent="0" lvl="0" marL="0" rtl="0" algn="l">
              <a:lnSpc>
                <a:spcPct val="90000"/>
              </a:lnSpc>
              <a:spcBef>
                <a:spcPts val="600"/>
              </a:spcBef>
              <a:spcAft>
                <a:spcPts val="0"/>
              </a:spcAft>
              <a:buSzPts val="2400"/>
              <a:buNone/>
            </a:pPr>
            <a:r>
              <a:t/>
            </a:r>
            <a:endParaRPr/>
          </a:p>
          <a:p>
            <a:pPr indent="0" lvl="0" marL="914400" rtl="0" algn="l">
              <a:lnSpc>
                <a:spcPct val="90000"/>
              </a:lnSpc>
              <a:spcBef>
                <a:spcPts val="600"/>
              </a:spcBef>
              <a:spcAft>
                <a:spcPts val="0"/>
              </a:spcAft>
              <a:buSzPts val="2400"/>
              <a:buNone/>
            </a:pPr>
            <a:r>
              <a:t/>
            </a:r>
            <a:endParaRPr/>
          </a:p>
          <a:p>
            <a:pPr indent="0" lvl="0" marL="914400" rtl="0" algn="l">
              <a:lnSpc>
                <a:spcPct val="90000"/>
              </a:lnSpc>
              <a:spcBef>
                <a:spcPts val="600"/>
              </a:spcBef>
              <a:spcAft>
                <a:spcPts val="0"/>
              </a:spcAft>
              <a:buSzPts val="2400"/>
              <a:buNone/>
            </a:pPr>
            <a:r>
              <a:t/>
            </a:r>
            <a:endParaRPr/>
          </a:p>
          <a:p>
            <a:pPr indent="0" lvl="0" marL="0" rtl="0" algn="l">
              <a:lnSpc>
                <a:spcPct val="90000"/>
              </a:lnSpc>
              <a:spcBef>
                <a:spcPts val="600"/>
              </a:spcBef>
              <a:spcAft>
                <a:spcPts val="0"/>
              </a:spcAft>
              <a:buSzPts val="2400"/>
              <a:buNone/>
            </a:pPr>
            <a:r>
              <a:t/>
            </a:r>
            <a:endParaRPr u="sng"/>
          </a:p>
        </p:txBody>
      </p:sp>
      <p:sp>
        <p:nvSpPr>
          <p:cNvPr id="428" name="Google Shape;428;p14"/>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429" name="Google Shape;429;p14"/>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Environments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5"/>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90000"/>
              </a:lnSpc>
              <a:spcBef>
                <a:spcPts val="600"/>
              </a:spcBef>
              <a:spcAft>
                <a:spcPts val="0"/>
              </a:spcAft>
              <a:buSzPts val="2400"/>
              <a:buChar char="•"/>
            </a:pPr>
            <a:r>
              <a:rPr lang="en-AU"/>
              <a:t>Pipelines run on laptops</a:t>
            </a:r>
            <a:endParaRPr/>
          </a:p>
          <a:p>
            <a:pPr indent="-342900" lvl="1" marL="914400" rtl="0" algn="l">
              <a:lnSpc>
                <a:spcPct val="90000"/>
              </a:lnSpc>
              <a:spcBef>
                <a:spcPts val="0"/>
              </a:spcBef>
              <a:spcAft>
                <a:spcPts val="0"/>
              </a:spcAft>
              <a:buSzPts val="1800"/>
              <a:buChar char="•"/>
            </a:pPr>
            <a:r>
              <a:rPr lang="en-AU"/>
              <a:t>Embedded Spark</a:t>
            </a:r>
            <a:endParaRPr/>
          </a:p>
          <a:p>
            <a:pPr indent="-342900" lvl="1" marL="914400" rtl="0" algn="l">
              <a:lnSpc>
                <a:spcPct val="90000"/>
              </a:lnSpc>
              <a:spcBef>
                <a:spcPts val="0"/>
              </a:spcBef>
              <a:spcAft>
                <a:spcPts val="0"/>
              </a:spcAft>
              <a:buSzPts val="1800"/>
              <a:buChar char="•"/>
            </a:pPr>
            <a:r>
              <a:rPr lang="en-AU"/>
              <a:t>Apache Beam DirectRunner - for development purposes</a:t>
            </a:r>
            <a:endParaRPr/>
          </a:p>
          <a:p>
            <a:pPr indent="-342900" lvl="1" marL="914400" rtl="0" algn="l">
              <a:lnSpc>
                <a:spcPct val="90000"/>
              </a:lnSpc>
              <a:spcBef>
                <a:spcPts val="0"/>
              </a:spcBef>
              <a:spcAft>
                <a:spcPts val="0"/>
              </a:spcAft>
              <a:buSzPts val="1800"/>
              <a:buChar char="•"/>
            </a:pPr>
            <a:r>
              <a:rPr lang="en-AU"/>
              <a:t>Cluster not required for testing</a:t>
            </a:r>
            <a:endParaRPr/>
          </a:p>
          <a:p>
            <a:pPr indent="0" lvl="0" marL="457200" rtl="0" algn="l">
              <a:lnSpc>
                <a:spcPct val="90000"/>
              </a:lnSpc>
              <a:spcBef>
                <a:spcPts val="600"/>
              </a:spcBef>
              <a:spcAft>
                <a:spcPts val="0"/>
              </a:spcAft>
              <a:buSzPts val="2400"/>
              <a:buNone/>
            </a:pPr>
            <a:r>
              <a:t/>
            </a:r>
            <a:endParaRPr/>
          </a:p>
          <a:p>
            <a:pPr indent="-381000" lvl="0" marL="457200" rtl="0" algn="l">
              <a:lnSpc>
                <a:spcPct val="90000"/>
              </a:lnSpc>
              <a:spcBef>
                <a:spcPts val="600"/>
              </a:spcBef>
              <a:spcAft>
                <a:spcPts val="0"/>
              </a:spcAft>
              <a:buSzPts val="2400"/>
              <a:buChar char="•"/>
            </a:pPr>
            <a:r>
              <a:rPr lang="en-AU"/>
              <a:t>Issue tracking: </a:t>
            </a:r>
            <a:r>
              <a:rPr b="1" lang="en-AU" u="sng">
                <a:solidFill>
                  <a:schemeClr val="hlink"/>
                </a:solidFill>
                <a:hlinkClick r:id="rId3"/>
              </a:rPr>
              <a:t>https://github.com/gbif/pipelines/issues</a:t>
            </a:r>
            <a:endParaRPr b="1"/>
          </a:p>
          <a:p>
            <a:pPr indent="-342900" lvl="1" marL="914400" rtl="0" algn="l">
              <a:lnSpc>
                <a:spcPct val="90000"/>
              </a:lnSpc>
              <a:spcBef>
                <a:spcPts val="0"/>
              </a:spcBef>
              <a:spcAft>
                <a:spcPts val="0"/>
              </a:spcAft>
              <a:buSzPts val="1800"/>
              <a:buChar char="•"/>
            </a:pPr>
            <a:r>
              <a:rPr lang="en-AU"/>
              <a:t>Shared with GBIF team</a:t>
            </a:r>
            <a:endParaRPr/>
          </a:p>
        </p:txBody>
      </p:sp>
      <p:sp>
        <p:nvSpPr>
          <p:cNvPr id="436" name="Google Shape;436;p15"/>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437" name="Google Shape;437;p15"/>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Developing with Pipelines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16"/>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7350" lvl="0" marL="457200" rtl="0" algn="l">
              <a:lnSpc>
                <a:spcPct val="115000"/>
              </a:lnSpc>
              <a:spcBef>
                <a:spcPts val="0"/>
              </a:spcBef>
              <a:spcAft>
                <a:spcPts val="0"/>
              </a:spcAft>
              <a:buSzPts val="2500"/>
              <a:buChar char="•"/>
            </a:pPr>
            <a:r>
              <a:rPr lang="en-AU" sz="2500">
                <a:latin typeface="Arial"/>
                <a:ea typeface="Arial"/>
                <a:cs typeface="Arial"/>
                <a:sym typeface="Arial"/>
              </a:rPr>
              <a:t>Scalable solution</a:t>
            </a:r>
            <a:endParaRPr sz="2500">
              <a:latin typeface="Arial"/>
              <a:ea typeface="Arial"/>
              <a:cs typeface="Arial"/>
              <a:sym typeface="Arial"/>
            </a:endParaRPr>
          </a:p>
          <a:p>
            <a:pPr indent="-387350" lvl="0" marL="457200" rtl="0" algn="l">
              <a:lnSpc>
                <a:spcPct val="115000"/>
              </a:lnSpc>
              <a:spcBef>
                <a:spcPts val="0"/>
              </a:spcBef>
              <a:spcAft>
                <a:spcPts val="0"/>
              </a:spcAft>
              <a:buSzPts val="2500"/>
              <a:buFont typeface="Arial"/>
              <a:buChar char="•"/>
            </a:pPr>
            <a:r>
              <a:rPr lang="en-AU" sz="2500">
                <a:latin typeface="Arial"/>
                <a:ea typeface="Arial"/>
                <a:cs typeface="Arial"/>
                <a:sym typeface="Arial"/>
              </a:rPr>
              <a:t>Shared development with GBIF team</a:t>
            </a:r>
            <a:endParaRPr sz="2500">
              <a:latin typeface="Arial"/>
              <a:ea typeface="Arial"/>
              <a:cs typeface="Arial"/>
              <a:sym typeface="Arial"/>
            </a:endParaRPr>
          </a:p>
          <a:p>
            <a:pPr indent="-387350" lvl="0" marL="457200" rtl="0" algn="l">
              <a:lnSpc>
                <a:spcPct val="115000"/>
              </a:lnSpc>
              <a:spcBef>
                <a:spcPts val="0"/>
              </a:spcBef>
              <a:spcAft>
                <a:spcPts val="0"/>
              </a:spcAft>
              <a:buSzPts val="2500"/>
              <a:buChar char="•"/>
            </a:pPr>
            <a:r>
              <a:rPr lang="en-AU" sz="2500">
                <a:latin typeface="Arial"/>
                <a:ea typeface="Arial"/>
                <a:cs typeface="Arial"/>
                <a:sym typeface="Arial"/>
              </a:rPr>
              <a:t>Faster</a:t>
            </a:r>
            <a:endParaRPr sz="2500">
              <a:latin typeface="Arial"/>
              <a:ea typeface="Arial"/>
              <a:cs typeface="Arial"/>
              <a:sym typeface="Arial"/>
            </a:endParaRPr>
          </a:p>
          <a:p>
            <a:pPr indent="-355600" lvl="1" marL="914400" rtl="0" algn="l">
              <a:lnSpc>
                <a:spcPct val="115000"/>
              </a:lnSpc>
              <a:spcBef>
                <a:spcPts val="0"/>
              </a:spcBef>
              <a:spcAft>
                <a:spcPts val="0"/>
              </a:spcAft>
              <a:buSzPts val="2000"/>
              <a:buFont typeface="Arial"/>
              <a:buChar char="•"/>
            </a:pPr>
            <a:r>
              <a:rPr lang="en-AU">
                <a:latin typeface="Arial"/>
                <a:ea typeface="Arial"/>
                <a:cs typeface="Arial"/>
                <a:sym typeface="Arial"/>
              </a:rPr>
              <a:t>Daily indexing </a:t>
            </a:r>
            <a:endParaRPr>
              <a:latin typeface="Arial"/>
              <a:ea typeface="Arial"/>
              <a:cs typeface="Arial"/>
              <a:sym typeface="Arial"/>
            </a:endParaRPr>
          </a:p>
          <a:p>
            <a:pPr indent="-387350" lvl="0" marL="457200" rtl="0" algn="l">
              <a:lnSpc>
                <a:spcPct val="115000"/>
              </a:lnSpc>
              <a:spcBef>
                <a:spcPts val="0"/>
              </a:spcBef>
              <a:spcAft>
                <a:spcPts val="0"/>
              </a:spcAft>
              <a:buSzPts val="2500"/>
              <a:buChar char="•"/>
            </a:pPr>
            <a:r>
              <a:rPr lang="en-AU" sz="2500">
                <a:latin typeface="Arial"/>
                <a:ea typeface="Arial"/>
                <a:cs typeface="Arial"/>
                <a:sym typeface="Arial"/>
              </a:rPr>
              <a:t>Better data currency</a:t>
            </a:r>
            <a:endParaRPr sz="2500">
              <a:latin typeface="Arial"/>
              <a:ea typeface="Arial"/>
              <a:cs typeface="Arial"/>
              <a:sym typeface="Arial"/>
            </a:endParaRPr>
          </a:p>
          <a:p>
            <a:pPr indent="-387350" lvl="0" marL="457200" rtl="0" algn="l">
              <a:lnSpc>
                <a:spcPct val="115000"/>
              </a:lnSpc>
              <a:spcBef>
                <a:spcPts val="0"/>
              </a:spcBef>
              <a:spcAft>
                <a:spcPts val="0"/>
              </a:spcAft>
              <a:buSzPts val="2500"/>
              <a:buChar char="•"/>
            </a:pPr>
            <a:r>
              <a:rPr lang="en-AU" sz="2500">
                <a:latin typeface="Arial"/>
                <a:ea typeface="Arial"/>
                <a:cs typeface="Arial"/>
                <a:sym typeface="Arial"/>
              </a:rPr>
              <a:t>Quicker turnaround for large datasets</a:t>
            </a:r>
            <a:endParaRPr sz="2500">
              <a:latin typeface="Arial"/>
              <a:ea typeface="Arial"/>
              <a:cs typeface="Arial"/>
              <a:sym typeface="Arial"/>
            </a:endParaRPr>
          </a:p>
          <a:p>
            <a:pPr indent="-387350" lvl="0" marL="457200" rtl="0" algn="l">
              <a:lnSpc>
                <a:spcPct val="115000"/>
              </a:lnSpc>
              <a:spcBef>
                <a:spcPts val="0"/>
              </a:spcBef>
              <a:spcAft>
                <a:spcPts val="0"/>
              </a:spcAft>
              <a:buSzPts val="2500"/>
              <a:buFont typeface="Arial"/>
              <a:buChar char="•"/>
            </a:pPr>
            <a:r>
              <a:rPr lang="en-AU" sz="2500">
                <a:latin typeface="Arial"/>
                <a:ea typeface="Arial"/>
                <a:cs typeface="Arial"/>
                <a:sym typeface="Arial"/>
              </a:rPr>
              <a:t>Dockerised services</a:t>
            </a:r>
            <a:endParaRPr sz="25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AU" sz="1800">
                <a:latin typeface="Arial"/>
                <a:ea typeface="Arial"/>
                <a:cs typeface="Arial"/>
                <a:sym typeface="Arial"/>
              </a:rPr>
              <a:t>SDS</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AU" sz="1800">
                <a:latin typeface="Arial"/>
                <a:ea typeface="Arial"/>
                <a:cs typeface="Arial"/>
                <a:sym typeface="Arial"/>
              </a:rPr>
              <a:t>Name matching</a:t>
            </a:r>
            <a:endParaRPr sz="1800">
              <a:latin typeface="Arial"/>
              <a:ea typeface="Arial"/>
              <a:cs typeface="Arial"/>
              <a:sym typeface="Arial"/>
            </a:endParaRPr>
          </a:p>
          <a:p>
            <a:pPr indent="0" lvl="0" marL="0" rtl="0" algn="l">
              <a:lnSpc>
                <a:spcPct val="115000"/>
              </a:lnSpc>
              <a:spcBef>
                <a:spcPts val="0"/>
              </a:spcBef>
              <a:spcAft>
                <a:spcPts val="0"/>
              </a:spcAft>
              <a:buSzPts val="2400"/>
              <a:buNone/>
            </a:pPr>
            <a:r>
              <a:t/>
            </a:r>
            <a:endParaRPr sz="2500">
              <a:latin typeface="Arial"/>
              <a:ea typeface="Arial"/>
              <a:cs typeface="Arial"/>
              <a:sym typeface="Arial"/>
            </a:endParaRPr>
          </a:p>
        </p:txBody>
      </p:sp>
      <p:sp>
        <p:nvSpPr>
          <p:cNvPr id="444" name="Google Shape;444;p16"/>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445" name="Google Shape;445;p16"/>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Outcomes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7"/>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90000"/>
              </a:lnSpc>
              <a:spcBef>
                <a:spcPts val="600"/>
              </a:spcBef>
              <a:spcAft>
                <a:spcPts val="0"/>
              </a:spcAft>
              <a:buSzPts val="2400"/>
              <a:buChar char="•"/>
            </a:pPr>
            <a:r>
              <a:rPr lang="en-AU"/>
              <a:t>Deprecated fields/mapping</a:t>
            </a:r>
            <a:endParaRPr/>
          </a:p>
          <a:p>
            <a:pPr indent="-381000" lvl="0" marL="457200" rtl="0" algn="l">
              <a:lnSpc>
                <a:spcPct val="90000"/>
              </a:lnSpc>
              <a:spcBef>
                <a:spcPts val="0"/>
              </a:spcBef>
              <a:spcAft>
                <a:spcPts val="0"/>
              </a:spcAft>
              <a:buSzPts val="2400"/>
              <a:buChar char="•"/>
            </a:pPr>
            <a:r>
              <a:rPr lang="en-AU"/>
              <a:t>SOLR Upgrade</a:t>
            </a:r>
            <a:endParaRPr/>
          </a:p>
          <a:p>
            <a:pPr indent="-342900" lvl="1" marL="914400" rtl="0" algn="l">
              <a:lnSpc>
                <a:spcPct val="90000"/>
              </a:lnSpc>
              <a:spcBef>
                <a:spcPts val="0"/>
              </a:spcBef>
              <a:spcAft>
                <a:spcPts val="0"/>
              </a:spcAft>
              <a:buSzPts val="1800"/>
              <a:buChar char="•"/>
            </a:pPr>
            <a:r>
              <a:rPr lang="en-AU"/>
              <a:t>From SOLR 6 - SOLR 8</a:t>
            </a:r>
            <a:endParaRPr/>
          </a:p>
          <a:p>
            <a:pPr indent="-342900" lvl="1" marL="914400" rtl="0" algn="l">
              <a:lnSpc>
                <a:spcPct val="90000"/>
              </a:lnSpc>
              <a:spcBef>
                <a:spcPts val="0"/>
              </a:spcBef>
              <a:spcAft>
                <a:spcPts val="0"/>
              </a:spcAft>
              <a:buSzPts val="1800"/>
              <a:buChar char="•"/>
            </a:pPr>
            <a:r>
              <a:rPr lang="en-AU"/>
              <a:t>DocValues</a:t>
            </a:r>
            <a:endParaRPr/>
          </a:p>
          <a:p>
            <a:pPr indent="-342900" lvl="1" marL="914400" rtl="0" algn="l">
              <a:lnSpc>
                <a:spcPct val="90000"/>
              </a:lnSpc>
              <a:spcBef>
                <a:spcPts val="0"/>
              </a:spcBef>
              <a:spcAft>
                <a:spcPts val="0"/>
              </a:spcAft>
              <a:buSzPts val="1800"/>
              <a:buChar char="•"/>
            </a:pPr>
            <a:r>
              <a:rPr lang="en-AU"/>
              <a:t>Streaming</a:t>
            </a:r>
            <a:endParaRPr/>
          </a:p>
          <a:p>
            <a:pPr indent="-342900" lvl="1" marL="914400" rtl="0" algn="l">
              <a:lnSpc>
                <a:spcPct val="90000"/>
              </a:lnSpc>
              <a:spcBef>
                <a:spcPts val="0"/>
              </a:spcBef>
              <a:spcAft>
                <a:spcPts val="0"/>
              </a:spcAft>
              <a:buSzPts val="1800"/>
              <a:buChar char="•"/>
            </a:pPr>
            <a:r>
              <a:rPr lang="en-AU"/>
              <a:t>WMS Upgrade</a:t>
            </a:r>
            <a:endParaRPr/>
          </a:p>
          <a:p>
            <a:pPr indent="-342900" lvl="1" marL="914400" rtl="0" algn="l">
              <a:lnSpc>
                <a:spcPct val="90000"/>
              </a:lnSpc>
              <a:spcBef>
                <a:spcPts val="0"/>
              </a:spcBef>
              <a:spcAft>
                <a:spcPts val="0"/>
              </a:spcAft>
              <a:buSzPts val="1800"/>
              <a:buChar char="•"/>
            </a:pPr>
            <a:r>
              <a:rPr lang="en-AU"/>
              <a:t>Stability</a:t>
            </a:r>
            <a:endParaRPr/>
          </a:p>
          <a:p>
            <a:pPr indent="-381000" lvl="0" marL="457200" rtl="0" algn="l">
              <a:lnSpc>
                <a:spcPct val="90000"/>
              </a:lnSpc>
              <a:spcBef>
                <a:spcPts val="0"/>
              </a:spcBef>
              <a:spcAft>
                <a:spcPts val="0"/>
              </a:spcAft>
              <a:buSzPts val="2400"/>
              <a:buChar char="•"/>
            </a:pPr>
            <a:r>
              <a:rPr lang="en-AU"/>
              <a:t>Image loading asynchronous</a:t>
            </a:r>
            <a:endParaRPr/>
          </a:p>
          <a:p>
            <a:pPr indent="-381000" lvl="0" marL="457200" rtl="0" algn="l">
              <a:lnSpc>
                <a:spcPct val="90000"/>
              </a:lnSpc>
              <a:spcBef>
                <a:spcPts val="0"/>
              </a:spcBef>
              <a:spcAft>
                <a:spcPts val="0"/>
              </a:spcAft>
              <a:buSzPts val="2400"/>
              <a:buChar char="•"/>
            </a:pPr>
            <a:r>
              <a:rPr lang="en-AU"/>
              <a:t>Documentation on data quality (assertions)</a:t>
            </a:r>
            <a:endParaRPr/>
          </a:p>
          <a:p>
            <a:pPr indent="0" lvl="0" marL="457200" rtl="0" algn="l">
              <a:lnSpc>
                <a:spcPct val="90000"/>
              </a:lnSpc>
              <a:spcBef>
                <a:spcPts val="600"/>
              </a:spcBef>
              <a:spcAft>
                <a:spcPts val="0"/>
              </a:spcAft>
              <a:buSzPts val="2400"/>
              <a:buNone/>
            </a:pPr>
            <a:r>
              <a:t/>
            </a:r>
            <a:endParaRPr/>
          </a:p>
        </p:txBody>
      </p:sp>
      <p:sp>
        <p:nvSpPr>
          <p:cNvPr id="452" name="Google Shape;452;p17"/>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453" name="Google Shape;453;p17"/>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AU"/>
              <a:t>Additional Outcomes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8"/>
          <p:cNvSpPr txBox="1"/>
          <p:nvPr>
            <p:ph idx="1" type="body"/>
          </p:nvPr>
        </p:nvSpPr>
        <p:spPr>
          <a:xfrm>
            <a:off x="480001" y="1628801"/>
            <a:ext cx="9969600" cy="45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SzPts val="4400"/>
              <a:buNone/>
            </a:pPr>
            <a:r>
              <a:rPr lang="en-AU"/>
              <a:t>Analytics</a:t>
            </a:r>
            <a:endParaRPr/>
          </a:p>
        </p:txBody>
      </p:sp>
      <p:sp>
        <p:nvSpPr>
          <p:cNvPr id="460" name="Google Shape;460;p18"/>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AU"/>
              <a:t>‹#›</a:t>
            </a:fld>
            <a:r>
              <a:rPr lang="en-AU"/>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19"/>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90000"/>
              </a:lnSpc>
              <a:spcBef>
                <a:spcPts val="600"/>
              </a:spcBef>
              <a:spcAft>
                <a:spcPts val="0"/>
              </a:spcAft>
              <a:buSzPts val="2400"/>
              <a:buChar char="•"/>
            </a:pPr>
            <a:r>
              <a:rPr lang="en-AU"/>
              <a:t>Area for further work</a:t>
            </a:r>
            <a:endParaRPr/>
          </a:p>
          <a:p>
            <a:pPr indent="0" lvl="0" marL="457200" rtl="0" algn="l">
              <a:lnSpc>
                <a:spcPct val="90000"/>
              </a:lnSpc>
              <a:spcBef>
                <a:spcPts val="600"/>
              </a:spcBef>
              <a:spcAft>
                <a:spcPts val="0"/>
              </a:spcAft>
              <a:buSzPts val="2400"/>
              <a:buNone/>
            </a:pPr>
            <a:r>
              <a:t/>
            </a:r>
            <a:endParaRPr/>
          </a:p>
          <a:p>
            <a:pPr indent="-381000" lvl="0" marL="457200" rtl="0" algn="l">
              <a:lnSpc>
                <a:spcPct val="90000"/>
              </a:lnSpc>
              <a:spcBef>
                <a:spcPts val="600"/>
              </a:spcBef>
              <a:spcAft>
                <a:spcPts val="0"/>
              </a:spcAft>
              <a:buSzPts val="2400"/>
              <a:buChar char="•"/>
            </a:pPr>
            <a:r>
              <a:rPr lang="en-AU"/>
              <a:t>Open source</a:t>
            </a:r>
            <a:endParaRPr/>
          </a:p>
          <a:p>
            <a:pPr indent="-342900" lvl="1" marL="914400" rtl="0" algn="l">
              <a:lnSpc>
                <a:spcPct val="90000"/>
              </a:lnSpc>
              <a:spcBef>
                <a:spcPts val="0"/>
              </a:spcBef>
              <a:spcAft>
                <a:spcPts val="0"/>
              </a:spcAft>
              <a:buSzPts val="1800"/>
              <a:buChar char="•"/>
            </a:pPr>
            <a:r>
              <a:rPr lang="en-AU"/>
              <a:t>Jupyter Notebooks</a:t>
            </a:r>
            <a:endParaRPr/>
          </a:p>
          <a:p>
            <a:pPr indent="-342900" lvl="1" marL="914400" rtl="0" algn="l">
              <a:lnSpc>
                <a:spcPct val="90000"/>
              </a:lnSpc>
              <a:spcBef>
                <a:spcPts val="0"/>
              </a:spcBef>
              <a:spcAft>
                <a:spcPts val="0"/>
              </a:spcAft>
              <a:buSzPts val="1800"/>
              <a:buChar char="•"/>
            </a:pPr>
            <a:r>
              <a:rPr lang="en-AU"/>
              <a:t>Apache Zeppelin</a:t>
            </a:r>
            <a:endParaRPr/>
          </a:p>
          <a:p>
            <a:pPr indent="-342900" lvl="1" marL="914400" rtl="0" algn="l">
              <a:lnSpc>
                <a:spcPct val="90000"/>
              </a:lnSpc>
              <a:spcBef>
                <a:spcPts val="0"/>
              </a:spcBef>
              <a:spcAft>
                <a:spcPts val="0"/>
              </a:spcAft>
              <a:buSzPts val="1800"/>
              <a:buChar char="•"/>
            </a:pPr>
            <a:r>
              <a:rPr lang="en-AU"/>
              <a:t>Apache Hive</a:t>
            </a:r>
            <a:endParaRPr/>
          </a:p>
          <a:p>
            <a:pPr indent="0" lvl="0" marL="914400" rtl="0" algn="l">
              <a:lnSpc>
                <a:spcPct val="90000"/>
              </a:lnSpc>
              <a:spcBef>
                <a:spcPts val="600"/>
              </a:spcBef>
              <a:spcAft>
                <a:spcPts val="0"/>
              </a:spcAft>
              <a:buSzPts val="2400"/>
              <a:buNone/>
            </a:pPr>
            <a:r>
              <a:t/>
            </a:r>
            <a:endParaRPr/>
          </a:p>
          <a:p>
            <a:pPr indent="-381000" lvl="0" marL="457200" rtl="0" algn="l">
              <a:lnSpc>
                <a:spcPct val="90000"/>
              </a:lnSpc>
              <a:spcBef>
                <a:spcPts val="600"/>
              </a:spcBef>
              <a:spcAft>
                <a:spcPts val="0"/>
              </a:spcAft>
              <a:buSzPts val="2400"/>
              <a:buChar char="•"/>
            </a:pPr>
            <a:r>
              <a:rPr lang="en-AU"/>
              <a:t>Commercial</a:t>
            </a:r>
            <a:endParaRPr/>
          </a:p>
          <a:p>
            <a:pPr indent="-342900" lvl="1" marL="914400" rtl="0" algn="l">
              <a:lnSpc>
                <a:spcPct val="90000"/>
              </a:lnSpc>
              <a:spcBef>
                <a:spcPts val="0"/>
              </a:spcBef>
              <a:spcAft>
                <a:spcPts val="0"/>
              </a:spcAft>
              <a:buSzPts val="1800"/>
              <a:buChar char="•"/>
            </a:pPr>
            <a:r>
              <a:rPr lang="en-AU"/>
              <a:t>Amazon Athena</a:t>
            </a:r>
            <a:endParaRPr/>
          </a:p>
          <a:p>
            <a:pPr indent="-342900" lvl="1" marL="914400" rtl="0" algn="l">
              <a:lnSpc>
                <a:spcPct val="90000"/>
              </a:lnSpc>
              <a:spcBef>
                <a:spcPts val="0"/>
              </a:spcBef>
              <a:spcAft>
                <a:spcPts val="0"/>
              </a:spcAft>
              <a:buSzPts val="1800"/>
              <a:buChar char="•"/>
            </a:pPr>
            <a:r>
              <a:rPr lang="en-AU"/>
              <a:t>DataBricks</a:t>
            </a:r>
            <a:endParaRPr/>
          </a:p>
          <a:p>
            <a:pPr indent="0" lvl="0" marL="457200" rtl="0" algn="l">
              <a:lnSpc>
                <a:spcPct val="90000"/>
              </a:lnSpc>
              <a:spcBef>
                <a:spcPts val="600"/>
              </a:spcBef>
              <a:spcAft>
                <a:spcPts val="0"/>
              </a:spcAft>
              <a:buSzPts val="2400"/>
              <a:buNone/>
            </a:pPr>
            <a:r>
              <a:t/>
            </a:r>
            <a:endParaRPr/>
          </a:p>
        </p:txBody>
      </p:sp>
      <p:sp>
        <p:nvSpPr>
          <p:cNvPr id="467" name="Google Shape;467;p19"/>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468" name="Google Shape;468;p19"/>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Analytics</a:t>
            </a:r>
            <a:endParaRPr/>
          </a:p>
        </p:txBody>
      </p:sp>
      <p:pic>
        <p:nvPicPr>
          <p:cNvPr id="469" name="Google Shape;469;p19"/>
          <p:cNvPicPr preferRelativeResize="0"/>
          <p:nvPr/>
        </p:nvPicPr>
        <p:blipFill rotWithShape="1">
          <a:blip r:embed="rId3">
            <a:alphaModFix/>
          </a:blip>
          <a:srcRect b="0" l="0" r="0" t="0"/>
          <a:stretch/>
        </p:blipFill>
        <p:spPr>
          <a:xfrm>
            <a:off x="3885325" y="1400700"/>
            <a:ext cx="8078075" cy="51525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0"/>
          <p:cNvSpPr txBox="1"/>
          <p:nvPr>
            <p:ph idx="1" type="body"/>
          </p:nvPr>
        </p:nvSpPr>
        <p:spPr>
          <a:xfrm>
            <a:off x="480001" y="1628801"/>
            <a:ext cx="9969600" cy="45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SzPts val="4400"/>
              <a:buNone/>
            </a:pPr>
            <a:r>
              <a:rPr lang="en-AU"/>
              <a:t>Further work</a:t>
            </a:r>
            <a:endParaRPr/>
          </a:p>
        </p:txBody>
      </p:sp>
      <p:sp>
        <p:nvSpPr>
          <p:cNvPr id="476" name="Google Shape;476;p20"/>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AU"/>
              <a:t>‹#›</a:t>
            </a:fld>
            <a:r>
              <a:rPr lang="en-AU"/>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1"/>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90000"/>
              </a:lnSpc>
              <a:spcBef>
                <a:spcPts val="600"/>
              </a:spcBef>
              <a:spcAft>
                <a:spcPts val="0"/>
              </a:spcAft>
              <a:buSzPts val="2400"/>
              <a:buChar char="•"/>
            </a:pPr>
            <a:r>
              <a:rPr lang="en-AU"/>
              <a:t>GBIF work program to handle sampling/survey data</a:t>
            </a:r>
            <a:endParaRPr/>
          </a:p>
          <a:p>
            <a:pPr indent="-342900" lvl="1" marL="914400" rtl="0" algn="l">
              <a:lnSpc>
                <a:spcPct val="90000"/>
              </a:lnSpc>
              <a:spcBef>
                <a:spcPts val="0"/>
              </a:spcBef>
              <a:spcAft>
                <a:spcPts val="0"/>
              </a:spcAft>
              <a:buSzPts val="1800"/>
              <a:buChar char="•"/>
            </a:pPr>
            <a:r>
              <a:rPr lang="en-AU"/>
              <a:t>Possible to collaborate</a:t>
            </a:r>
            <a:endParaRPr/>
          </a:p>
          <a:p>
            <a:pPr indent="0" lvl="0" marL="0" rtl="0" algn="l">
              <a:lnSpc>
                <a:spcPct val="90000"/>
              </a:lnSpc>
              <a:spcBef>
                <a:spcPts val="600"/>
              </a:spcBef>
              <a:spcAft>
                <a:spcPts val="0"/>
              </a:spcAft>
              <a:buSzPts val="2400"/>
              <a:buNone/>
            </a:pPr>
            <a:r>
              <a:t/>
            </a:r>
            <a:endParaRPr/>
          </a:p>
        </p:txBody>
      </p:sp>
      <p:sp>
        <p:nvSpPr>
          <p:cNvPr id="483" name="Google Shape;483;p21"/>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484" name="Google Shape;484;p21"/>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Extended data</a:t>
            </a:r>
            <a:endParaRPr/>
          </a:p>
        </p:txBody>
      </p:sp>
      <p:pic>
        <p:nvPicPr>
          <p:cNvPr id="485" name="Google Shape;485;p21"/>
          <p:cNvPicPr preferRelativeResize="0"/>
          <p:nvPr/>
        </p:nvPicPr>
        <p:blipFill rotWithShape="1">
          <a:blip r:embed="rId3">
            <a:alphaModFix/>
          </a:blip>
          <a:srcRect b="0" l="0" r="0" t="0"/>
          <a:stretch/>
        </p:blipFill>
        <p:spPr>
          <a:xfrm>
            <a:off x="3942300" y="2107150"/>
            <a:ext cx="8249700" cy="4750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fdcfea81dd_0_30"/>
          <p:cNvSpPr txBox="1"/>
          <p:nvPr>
            <p:ph type="ctrTitle"/>
          </p:nvPr>
        </p:nvSpPr>
        <p:spPr>
          <a:xfrm>
            <a:off x="462659" y="2229888"/>
            <a:ext cx="11289900" cy="108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AU"/>
              <a:t>Search filters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2"/>
          <p:cNvSpPr txBox="1"/>
          <p:nvPr>
            <p:ph idx="1" type="body"/>
          </p:nvPr>
        </p:nvSpPr>
        <p:spPr>
          <a:xfrm>
            <a:off x="480000" y="1628800"/>
            <a:ext cx="11469900" cy="45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SzPts val="4400"/>
              <a:buNone/>
            </a:pPr>
            <a:r>
              <a:rPr lang="en-AU"/>
              <a:t>Thank you</a:t>
            </a:r>
            <a:endParaRPr/>
          </a:p>
          <a:p>
            <a:pPr indent="0" lvl="0" marL="0" rtl="0" algn="l">
              <a:lnSpc>
                <a:spcPct val="90000"/>
              </a:lnSpc>
              <a:spcBef>
                <a:spcPts val="600"/>
              </a:spcBef>
              <a:spcAft>
                <a:spcPts val="0"/>
              </a:spcAft>
              <a:buSzPts val="4400"/>
              <a:buNone/>
            </a:pPr>
            <a:r>
              <a:t/>
            </a:r>
            <a:endParaRPr/>
          </a:p>
          <a:p>
            <a:pPr indent="0" lvl="0" marL="0" rtl="0" algn="l">
              <a:lnSpc>
                <a:spcPct val="90000"/>
              </a:lnSpc>
              <a:spcBef>
                <a:spcPts val="600"/>
              </a:spcBef>
              <a:spcAft>
                <a:spcPts val="0"/>
              </a:spcAft>
              <a:buSzPts val="4400"/>
              <a:buNone/>
            </a:pPr>
            <a:r>
              <a:t/>
            </a:r>
            <a:endParaRPr/>
          </a:p>
          <a:p>
            <a:pPr indent="0" lvl="0" marL="0" rtl="0" algn="l">
              <a:lnSpc>
                <a:spcPct val="90000"/>
              </a:lnSpc>
              <a:spcBef>
                <a:spcPts val="600"/>
              </a:spcBef>
              <a:spcAft>
                <a:spcPts val="0"/>
              </a:spcAft>
              <a:buSzPts val="4400"/>
              <a:buNone/>
            </a:pPr>
            <a:r>
              <a:rPr lang="en-AU" sz="3800"/>
              <a:t>Fellow Pipeliners:</a:t>
            </a:r>
            <a:endParaRPr sz="3800"/>
          </a:p>
          <a:p>
            <a:pPr indent="0" lvl="0" marL="0" rtl="0" algn="l">
              <a:lnSpc>
                <a:spcPct val="90000"/>
              </a:lnSpc>
              <a:spcBef>
                <a:spcPts val="600"/>
              </a:spcBef>
              <a:spcAft>
                <a:spcPts val="0"/>
              </a:spcAft>
              <a:buSzPts val="4400"/>
              <a:buNone/>
            </a:pPr>
            <a:r>
              <a:rPr lang="en-AU" sz="3800"/>
              <a:t>Javier, Peggy, Alex, Matt, Mahmoud, Doug, Bai, Robina, Simon, Adam, Bruce, Nick, Vicente, Verity, Hamish</a:t>
            </a:r>
            <a:endParaRPr sz="3800"/>
          </a:p>
        </p:txBody>
      </p:sp>
      <p:sp>
        <p:nvSpPr>
          <p:cNvPr id="492" name="Google Shape;492;p22"/>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AU"/>
              <a:t>‹#›</a:t>
            </a:fld>
            <a:r>
              <a:rPr lang="en-AU"/>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fdcfea81dd_0_24"/>
          <p:cNvSpPr txBox="1"/>
          <p:nvPr>
            <p:ph type="ctrTitle"/>
          </p:nvPr>
        </p:nvSpPr>
        <p:spPr>
          <a:xfrm>
            <a:off x="481832" y="2726569"/>
            <a:ext cx="11289900" cy="108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30" name="Google Shape;130;gfdcfea81dd_0_24"/>
          <p:cNvSpPr txBox="1"/>
          <p:nvPr>
            <p:ph idx="1" type="subTitle"/>
          </p:nvPr>
        </p:nvSpPr>
        <p:spPr>
          <a:xfrm>
            <a:off x="481832" y="3861048"/>
            <a:ext cx="11301000" cy="360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fdcfea81dd_0_4"/>
          <p:cNvSpPr txBox="1"/>
          <p:nvPr>
            <p:ph type="ctrTitle"/>
          </p:nvPr>
        </p:nvSpPr>
        <p:spPr>
          <a:xfrm>
            <a:off x="462659" y="2229888"/>
            <a:ext cx="11289900" cy="108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AU"/>
              <a:t>Events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fdcfea81dd_0_8"/>
          <p:cNvSpPr txBox="1"/>
          <p:nvPr>
            <p:ph type="ctrTitle"/>
          </p:nvPr>
        </p:nvSpPr>
        <p:spPr>
          <a:xfrm>
            <a:off x="462659" y="2229888"/>
            <a:ext cx="11289900" cy="108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AU"/>
              <a:t>Sites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fdcfea81dd_0_12"/>
          <p:cNvSpPr txBox="1"/>
          <p:nvPr>
            <p:ph type="ctrTitle"/>
          </p:nvPr>
        </p:nvSpPr>
        <p:spPr>
          <a:xfrm>
            <a:off x="462659" y="2229888"/>
            <a:ext cx="11289900" cy="108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AU"/>
              <a:t>Map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fdcfea81dd_0_16"/>
          <p:cNvSpPr txBox="1"/>
          <p:nvPr>
            <p:ph type="ctrTitle"/>
          </p:nvPr>
        </p:nvSpPr>
        <p:spPr>
          <a:xfrm>
            <a:off x="462659" y="2229888"/>
            <a:ext cx="11289900" cy="108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AU"/>
              <a:t>Downloads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fdcfea81dd_0_20"/>
          <p:cNvSpPr txBox="1"/>
          <p:nvPr>
            <p:ph type="ctrTitle"/>
          </p:nvPr>
        </p:nvSpPr>
        <p:spPr>
          <a:xfrm>
            <a:off x="462659" y="2229888"/>
            <a:ext cx="11289900" cy="108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AU"/>
              <a:t>Download formats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SIRO Theme">
  <a:themeElements>
    <a:clrScheme name="ALA">
      <a:dk1>
        <a:srgbClr val="000000"/>
      </a:dk1>
      <a:lt1>
        <a:srgbClr val="FFFFFF"/>
      </a:lt1>
      <a:dk2>
        <a:srgbClr val="000000"/>
      </a:dk2>
      <a:lt2>
        <a:srgbClr val="FFFFFF"/>
      </a:lt2>
      <a:accent1>
        <a:srgbClr val="F26649"/>
      </a:accent1>
      <a:accent2>
        <a:srgbClr val="C44D34"/>
      </a:accent2>
      <a:accent3>
        <a:srgbClr val="637073"/>
      </a:accent3>
      <a:accent4>
        <a:srgbClr val="F2F2F2"/>
      </a:accent4>
      <a:accent5>
        <a:srgbClr val="9D9D9D"/>
      </a:accent5>
      <a:accent6>
        <a:srgbClr val="212121"/>
      </a:accent6>
      <a:hlink>
        <a:srgbClr val="2E358B"/>
      </a:hlink>
      <a:folHlink>
        <a:srgbClr val="FFBF4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