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44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8560" y="4096800"/>
            <a:ext cx="244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4152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8560" y="409680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41520" y="409680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36840" y="182556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45120" y="182556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8560" y="409680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36840" y="409680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45120" y="409680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28560" y="125640"/>
            <a:ext cx="24480" cy="77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448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1188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41520" y="1825560"/>
            <a:ext cx="1188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4000" cy="613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41520" y="1825560"/>
            <a:ext cx="1188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28560" y="409680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28560" y="125640"/>
            <a:ext cx="24480" cy="77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1188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4152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41520" y="409680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4152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8560" y="4096800"/>
            <a:ext cx="244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44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8560" y="4096800"/>
            <a:ext cx="244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4152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8560" y="409680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41520" y="409680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36840" y="182556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45120" y="182556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8560" y="409680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636840" y="409680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45120" y="409680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28560" y="125640"/>
            <a:ext cx="24480" cy="774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448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1188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41520" y="1825560"/>
            <a:ext cx="1188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448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4000" cy="613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41520" y="1825560"/>
            <a:ext cx="1188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28560" y="409680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1188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4152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41520" y="409680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4152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28560" y="4096800"/>
            <a:ext cx="244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244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8560" y="4096800"/>
            <a:ext cx="244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4152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8560" y="409680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41520" y="409680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36840" y="182556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45120" y="182556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8560" y="409680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636840" y="409680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45120" y="4096800"/>
            <a:ext cx="756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1188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41520" y="1825560"/>
            <a:ext cx="1188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28560" y="365040"/>
            <a:ext cx="7884000" cy="613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41520" y="1825560"/>
            <a:ext cx="1188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28560" y="409680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1188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4152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41520" y="409680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41520" y="1825560"/>
            <a:ext cx="118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8560" y="4096800"/>
            <a:ext cx="24480" cy="207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5112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4000" cy="13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2448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55200" y="1825560"/>
            <a:ext cx="24480" cy="43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biodiversitydata-se/automation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84;p1" descr=""/>
          <p:cNvPicPr/>
          <p:nvPr/>
        </p:nvPicPr>
        <p:blipFill>
          <a:blip r:embed="rId1"/>
          <a:stretch/>
        </p:blipFill>
        <p:spPr>
          <a:xfrm>
            <a:off x="0" y="331560"/>
            <a:ext cx="9141120" cy="6192360"/>
          </a:xfrm>
          <a:prstGeom prst="rect">
            <a:avLst/>
          </a:prstGeom>
          <a:ln w="0">
            <a:noFill/>
          </a:ln>
        </p:spPr>
      </p:pic>
      <p:sp>
        <p:nvSpPr>
          <p:cNvPr id="116" name="CustomShape 1"/>
          <p:cNvSpPr/>
          <p:nvPr/>
        </p:nvSpPr>
        <p:spPr>
          <a:xfrm>
            <a:off x="685800" y="1122480"/>
            <a:ext cx="7769520" cy="23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Calibri"/>
              </a:rPr>
              <a:t>SBDI Deployment 2.0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2500920" y="3809160"/>
            <a:ext cx="394380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Technical Overview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1657080" y="4725000"/>
            <a:ext cx="57157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libri"/>
              </a:rPr>
              <a:t>Manash Shah / Hans Höök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2449800" y="5571360"/>
            <a:ext cx="40464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Calibri"/>
              </a:rPr>
              <a:t>2022-06-09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Automated provisioning &amp; deployment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Ansible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Documented procedures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Ansible playbooks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Uniform deployment structure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Reproducible &amp; Configurable for </a:t>
            </a:r>
            <a:r>
              <a:rPr b="0" lang="en-US" sz="3200" spc="-1" strike="noStrike">
                <a:latin typeface="Arial"/>
              </a:rPr>
              <a:t>Production &amp; Staging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https://github.com/biodiversitydata-se/automation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Tightened security/access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Public &amp; Private subnets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Public access using SSH to 2 access nodes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Proxy jump via access nodes to private subnet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Strict user accounts policy adhering to good </a:t>
            </a:r>
            <a:r>
              <a:rPr b="0" lang="en-US" sz="2800" spc="-1" strike="noStrike">
                <a:latin typeface="Arial"/>
              </a:rPr>
              <a:t>practices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High availability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 access nodes with HAproxy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Docker swarm with 3 Swarm managers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Redundancy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GlusterFS for Docker volumes shared by Swarm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Cassandra cluster with replicated data on local volumes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SOLR cloud with replicated data on local volumes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2 Access nodes (public access)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3 Manager nodes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Worker nodes (4 Cassandra, 4 SOLR)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 Backup director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 Backup target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 monitoring node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33;gdd6a95ec37_0_ 1" descr=""/>
          <p:cNvPicPr/>
          <p:nvPr/>
        </p:nvPicPr>
        <p:blipFill>
          <a:blip r:embed="rId1"/>
          <a:stretch/>
        </p:blipFill>
        <p:spPr>
          <a:xfrm>
            <a:off x="0" y="331560"/>
            <a:ext cx="9141120" cy="6192360"/>
          </a:xfrm>
          <a:prstGeom prst="rect">
            <a:avLst/>
          </a:prstGeom>
          <a:ln w="0"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628560" y="365040"/>
            <a:ext cx="788400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Current problems/questions 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28560" y="1861560"/>
            <a:ext cx="7884000" cy="43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"/>
          <p:cNvSpPr/>
          <p:nvPr/>
        </p:nvSpPr>
        <p:spPr>
          <a:xfrm>
            <a:off x="628920" y="4448520"/>
            <a:ext cx="7884000" cy="172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1550880" y="12600"/>
            <a:ext cx="609336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Application>LibreOffice/7.2.2.2$Linux_X86_64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2021-04-21T11:27:00Z</dcterms:created>
  <dc:creator>Fredrik Ronquist</dc:creator>
  <dc:description/>
  <dc:language>en-US</dc:language>
  <cp:lastModifiedBy/>
  <dcterms:modified xsi:type="dcterms:W3CDTF">2022-06-08T22:09:37Z</dcterms:modified>
  <cp:revision>90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