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2" r:id="rId4"/>
    <p:sldId id="260"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98" d="100"/>
          <a:sy n="98" d="100"/>
        </p:scale>
        <p:origin x="102"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9226-8E05-4557-A4B3-9778A9EA89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AD065A6-4987-45AD-9713-AC84DCEE3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9BCDC6E-2CCD-40A2-9A7D-E147E0A5C2CB}"/>
              </a:ext>
            </a:extLst>
          </p:cNvPr>
          <p:cNvSpPr>
            <a:spLocks noGrp="1"/>
          </p:cNvSpPr>
          <p:nvPr>
            <p:ph type="dt" sz="half" idx="10"/>
          </p:nvPr>
        </p:nvSpPr>
        <p:spPr/>
        <p:txBody>
          <a:bodyPr/>
          <a:lstStyle/>
          <a:p>
            <a:fld id="{C932F108-FF34-4C9E-882B-EB817C9A4112}" type="datetimeFigureOut">
              <a:rPr lang="en-CA" smtClean="0"/>
              <a:t>2018-11-26</a:t>
            </a:fld>
            <a:endParaRPr lang="en-CA"/>
          </a:p>
        </p:txBody>
      </p:sp>
      <p:sp>
        <p:nvSpPr>
          <p:cNvPr id="5" name="Footer Placeholder 4">
            <a:extLst>
              <a:ext uri="{FF2B5EF4-FFF2-40B4-BE49-F238E27FC236}">
                <a16:creationId xmlns:a16="http://schemas.microsoft.com/office/drawing/2014/main" id="{598C2BE2-B67F-4CC5-A599-CE6D44FB2BB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F1864E8-41D3-4C71-AF53-4C69E475CB39}"/>
              </a:ext>
            </a:extLst>
          </p:cNvPr>
          <p:cNvSpPr>
            <a:spLocks noGrp="1"/>
          </p:cNvSpPr>
          <p:nvPr>
            <p:ph type="sldNum" sz="quarter" idx="12"/>
          </p:nvPr>
        </p:nvSpPr>
        <p:spPr/>
        <p:txBody>
          <a:bodyPr/>
          <a:lstStyle/>
          <a:p>
            <a:fld id="{18BF7FD5-A121-4F10-A8B2-DE6FDA5CC9AE}" type="slidenum">
              <a:rPr lang="en-CA" smtClean="0"/>
              <a:t>‹#›</a:t>
            </a:fld>
            <a:endParaRPr lang="en-CA"/>
          </a:p>
        </p:txBody>
      </p:sp>
    </p:spTree>
    <p:extLst>
      <p:ext uri="{BB962C8B-B14F-4D97-AF65-F5344CB8AC3E}">
        <p14:creationId xmlns:p14="http://schemas.microsoft.com/office/powerpoint/2010/main" val="3259090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15274-C35F-4C7A-93BF-62EF67F67A9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B83B052-7CFB-46E8-A6BA-595DC193C60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CB2C74B-9F1C-4EA5-A950-E90105C82036}"/>
              </a:ext>
            </a:extLst>
          </p:cNvPr>
          <p:cNvSpPr>
            <a:spLocks noGrp="1"/>
          </p:cNvSpPr>
          <p:nvPr>
            <p:ph type="dt" sz="half" idx="10"/>
          </p:nvPr>
        </p:nvSpPr>
        <p:spPr/>
        <p:txBody>
          <a:bodyPr/>
          <a:lstStyle/>
          <a:p>
            <a:fld id="{C932F108-FF34-4C9E-882B-EB817C9A4112}" type="datetimeFigureOut">
              <a:rPr lang="en-CA" smtClean="0"/>
              <a:t>2018-11-26</a:t>
            </a:fld>
            <a:endParaRPr lang="en-CA"/>
          </a:p>
        </p:txBody>
      </p:sp>
      <p:sp>
        <p:nvSpPr>
          <p:cNvPr id="5" name="Footer Placeholder 4">
            <a:extLst>
              <a:ext uri="{FF2B5EF4-FFF2-40B4-BE49-F238E27FC236}">
                <a16:creationId xmlns:a16="http://schemas.microsoft.com/office/drawing/2014/main" id="{8AF66D59-4338-49B4-8972-485C3D46DF1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1F1E7D-49CF-4F8D-B045-047284DEE26D}"/>
              </a:ext>
            </a:extLst>
          </p:cNvPr>
          <p:cNvSpPr>
            <a:spLocks noGrp="1"/>
          </p:cNvSpPr>
          <p:nvPr>
            <p:ph type="sldNum" sz="quarter" idx="12"/>
          </p:nvPr>
        </p:nvSpPr>
        <p:spPr/>
        <p:txBody>
          <a:bodyPr/>
          <a:lstStyle/>
          <a:p>
            <a:fld id="{18BF7FD5-A121-4F10-A8B2-DE6FDA5CC9AE}" type="slidenum">
              <a:rPr lang="en-CA" smtClean="0"/>
              <a:t>‹#›</a:t>
            </a:fld>
            <a:endParaRPr lang="en-CA"/>
          </a:p>
        </p:txBody>
      </p:sp>
    </p:spTree>
    <p:extLst>
      <p:ext uri="{BB962C8B-B14F-4D97-AF65-F5344CB8AC3E}">
        <p14:creationId xmlns:p14="http://schemas.microsoft.com/office/powerpoint/2010/main" val="3052343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4A23A9-D0FC-44C1-A259-10B16EC7B4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359C422-EACE-4A83-A472-1FF8ECAA95E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1190B56-1C8C-4F63-BD74-54259AE962B5}"/>
              </a:ext>
            </a:extLst>
          </p:cNvPr>
          <p:cNvSpPr>
            <a:spLocks noGrp="1"/>
          </p:cNvSpPr>
          <p:nvPr>
            <p:ph type="dt" sz="half" idx="10"/>
          </p:nvPr>
        </p:nvSpPr>
        <p:spPr/>
        <p:txBody>
          <a:bodyPr/>
          <a:lstStyle/>
          <a:p>
            <a:fld id="{C932F108-FF34-4C9E-882B-EB817C9A4112}" type="datetimeFigureOut">
              <a:rPr lang="en-CA" smtClean="0"/>
              <a:t>2018-11-26</a:t>
            </a:fld>
            <a:endParaRPr lang="en-CA"/>
          </a:p>
        </p:txBody>
      </p:sp>
      <p:sp>
        <p:nvSpPr>
          <p:cNvPr id="5" name="Footer Placeholder 4">
            <a:extLst>
              <a:ext uri="{FF2B5EF4-FFF2-40B4-BE49-F238E27FC236}">
                <a16:creationId xmlns:a16="http://schemas.microsoft.com/office/drawing/2014/main" id="{A7999BC5-3098-43D1-B607-F14D9EE2E03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1F1409F-1CFB-4B91-856A-AD94972677B3}"/>
              </a:ext>
            </a:extLst>
          </p:cNvPr>
          <p:cNvSpPr>
            <a:spLocks noGrp="1"/>
          </p:cNvSpPr>
          <p:nvPr>
            <p:ph type="sldNum" sz="quarter" idx="12"/>
          </p:nvPr>
        </p:nvSpPr>
        <p:spPr/>
        <p:txBody>
          <a:bodyPr/>
          <a:lstStyle/>
          <a:p>
            <a:fld id="{18BF7FD5-A121-4F10-A8B2-DE6FDA5CC9AE}" type="slidenum">
              <a:rPr lang="en-CA" smtClean="0"/>
              <a:t>‹#›</a:t>
            </a:fld>
            <a:endParaRPr lang="en-CA"/>
          </a:p>
        </p:txBody>
      </p:sp>
    </p:spTree>
    <p:extLst>
      <p:ext uri="{BB962C8B-B14F-4D97-AF65-F5344CB8AC3E}">
        <p14:creationId xmlns:p14="http://schemas.microsoft.com/office/powerpoint/2010/main" val="1475344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7070-26E6-4FD1-AD37-3A1F1A2D2A8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38B6386-547A-4BC3-A2F4-AFB3A1A482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AC10B04-BFAC-4938-88C4-7EE8E7FF6914}"/>
              </a:ext>
            </a:extLst>
          </p:cNvPr>
          <p:cNvSpPr>
            <a:spLocks noGrp="1"/>
          </p:cNvSpPr>
          <p:nvPr>
            <p:ph type="dt" sz="half" idx="10"/>
          </p:nvPr>
        </p:nvSpPr>
        <p:spPr/>
        <p:txBody>
          <a:bodyPr/>
          <a:lstStyle/>
          <a:p>
            <a:fld id="{C932F108-FF34-4C9E-882B-EB817C9A4112}" type="datetimeFigureOut">
              <a:rPr lang="en-CA" smtClean="0"/>
              <a:t>2018-11-26</a:t>
            </a:fld>
            <a:endParaRPr lang="en-CA"/>
          </a:p>
        </p:txBody>
      </p:sp>
      <p:sp>
        <p:nvSpPr>
          <p:cNvPr id="5" name="Footer Placeholder 4">
            <a:extLst>
              <a:ext uri="{FF2B5EF4-FFF2-40B4-BE49-F238E27FC236}">
                <a16:creationId xmlns:a16="http://schemas.microsoft.com/office/drawing/2014/main" id="{C1F5A659-DF9D-4C51-8F1F-F82C71BA45B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7627ED9-01BD-4F52-BC5F-80296BC4470E}"/>
              </a:ext>
            </a:extLst>
          </p:cNvPr>
          <p:cNvSpPr>
            <a:spLocks noGrp="1"/>
          </p:cNvSpPr>
          <p:nvPr>
            <p:ph type="sldNum" sz="quarter" idx="12"/>
          </p:nvPr>
        </p:nvSpPr>
        <p:spPr/>
        <p:txBody>
          <a:bodyPr/>
          <a:lstStyle/>
          <a:p>
            <a:fld id="{18BF7FD5-A121-4F10-A8B2-DE6FDA5CC9AE}" type="slidenum">
              <a:rPr lang="en-CA" smtClean="0"/>
              <a:t>‹#›</a:t>
            </a:fld>
            <a:endParaRPr lang="en-CA"/>
          </a:p>
        </p:txBody>
      </p:sp>
    </p:spTree>
    <p:extLst>
      <p:ext uri="{BB962C8B-B14F-4D97-AF65-F5344CB8AC3E}">
        <p14:creationId xmlns:p14="http://schemas.microsoft.com/office/powerpoint/2010/main" val="80425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0B0AC-EA6C-4DFF-9C41-3617AF2F01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E8A3EAE-F635-4F3C-B8C3-4489FCF0E1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56537A3-661B-4238-A86F-4A0DF3D68EC4}"/>
              </a:ext>
            </a:extLst>
          </p:cNvPr>
          <p:cNvSpPr>
            <a:spLocks noGrp="1"/>
          </p:cNvSpPr>
          <p:nvPr>
            <p:ph type="dt" sz="half" idx="10"/>
          </p:nvPr>
        </p:nvSpPr>
        <p:spPr/>
        <p:txBody>
          <a:bodyPr/>
          <a:lstStyle/>
          <a:p>
            <a:fld id="{C932F108-FF34-4C9E-882B-EB817C9A4112}" type="datetimeFigureOut">
              <a:rPr lang="en-CA" smtClean="0"/>
              <a:t>2018-11-26</a:t>
            </a:fld>
            <a:endParaRPr lang="en-CA"/>
          </a:p>
        </p:txBody>
      </p:sp>
      <p:sp>
        <p:nvSpPr>
          <p:cNvPr id="5" name="Footer Placeholder 4">
            <a:extLst>
              <a:ext uri="{FF2B5EF4-FFF2-40B4-BE49-F238E27FC236}">
                <a16:creationId xmlns:a16="http://schemas.microsoft.com/office/drawing/2014/main" id="{290B07F9-3106-4F8C-BD02-5E0A45DF250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1DDCCC9-477B-45F0-8601-D661E03AD518}"/>
              </a:ext>
            </a:extLst>
          </p:cNvPr>
          <p:cNvSpPr>
            <a:spLocks noGrp="1"/>
          </p:cNvSpPr>
          <p:nvPr>
            <p:ph type="sldNum" sz="quarter" idx="12"/>
          </p:nvPr>
        </p:nvSpPr>
        <p:spPr/>
        <p:txBody>
          <a:bodyPr/>
          <a:lstStyle/>
          <a:p>
            <a:fld id="{18BF7FD5-A121-4F10-A8B2-DE6FDA5CC9AE}" type="slidenum">
              <a:rPr lang="en-CA" smtClean="0"/>
              <a:t>‹#›</a:t>
            </a:fld>
            <a:endParaRPr lang="en-CA"/>
          </a:p>
        </p:txBody>
      </p:sp>
    </p:spTree>
    <p:extLst>
      <p:ext uri="{BB962C8B-B14F-4D97-AF65-F5344CB8AC3E}">
        <p14:creationId xmlns:p14="http://schemas.microsoft.com/office/powerpoint/2010/main" val="1655749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F5C69-6C55-443E-B8F0-A5180A35793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41F16B3-18F3-4759-9877-58F3A606EE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F63A65F-F2B8-4C52-9791-2693E53D496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DDC2A5C-8E2F-48B6-AD2A-DF9CE1E8A609}"/>
              </a:ext>
            </a:extLst>
          </p:cNvPr>
          <p:cNvSpPr>
            <a:spLocks noGrp="1"/>
          </p:cNvSpPr>
          <p:nvPr>
            <p:ph type="dt" sz="half" idx="10"/>
          </p:nvPr>
        </p:nvSpPr>
        <p:spPr/>
        <p:txBody>
          <a:bodyPr/>
          <a:lstStyle/>
          <a:p>
            <a:fld id="{C932F108-FF34-4C9E-882B-EB817C9A4112}" type="datetimeFigureOut">
              <a:rPr lang="en-CA" smtClean="0"/>
              <a:t>2018-11-26</a:t>
            </a:fld>
            <a:endParaRPr lang="en-CA"/>
          </a:p>
        </p:txBody>
      </p:sp>
      <p:sp>
        <p:nvSpPr>
          <p:cNvPr id="6" name="Footer Placeholder 5">
            <a:extLst>
              <a:ext uri="{FF2B5EF4-FFF2-40B4-BE49-F238E27FC236}">
                <a16:creationId xmlns:a16="http://schemas.microsoft.com/office/drawing/2014/main" id="{47658F89-76EF-4D02-8BF6-6E40E489AC9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CC11682-CBB5-45C6-AF25-D6DA31D0D657}"/>
              </a:ext>
            </a:extLst>
          </p:cNvPr>
          <p:cNvSpPr>
            <a:spLocks noGrp="1"/>
          </p:cNvSpPr>
          <p:nvPr>
            <p:ph type="sldNum" sz="quarter" idx="12"/>
          </p:nvPr>
        </p:nvSpPr>
        <p:spPr/>
        <p:txBody>
          <a:bodyPr/>
          <a:lstStyle/>
          <a:p>
            <a:fld id="{18BF7FD5-A121-4F10-A8B2-DE6FDA5CC9AE}" type="slidenum">
              <a:rPr lang="en-CA" smtClean="0"/>
              <a:t>‹#›</a:t>
            </a:fld>
            <a:endParaRPr lang="en-CA"/>
          </a:p>
        </p:txBody>
      </p:sp>
    </p:spTree>
    <p:extLst>
      <p:ext uri="{BB962C8B-B14F-4D97-AF65-F5344CB8AC3E}">
        <p14:creationId xmlns:p14="http://schemas.microsoft.com/office/powerpoint/2010/main" val="2473305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1F234-437B-4199-9D2D-5AD74DBA2B4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C0F5F32-7BFC-4798-B4C0-A0C30B0EEF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D952941-A4AA-4EC4-8E92-F57FBC8BB2D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8191EDE-4007-4E62-B69B-44591E733A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A45A771-8426-4232-A0F1-03D49C65112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F4057DB-9B12-46F4-A08C-04FE331CEFAC}"/>
              </a:ext>
            </a:extLst>
          </p:cNvPr>
          <p:cNvSpPr>
            <a:spLocks noGrp="1"/>
          </p:cNvSpPr>
          <p:nvPr>
            <p:ph type="dt" sz="half" idx="10"/>
          </p:nvPr>
        </p:nvSpPr>
        <p:spPr/>
        <p:txBody>
          <a:bodyPr/>
          <a:lstStyle/>
          <a:p>
            <a:fld id="{C932F108-FF34-4C9E-882B-EB817C9A4112}" type="datetimeFigureOut">
              <a:rPr lang="en-CA" smtClean="0"/>
              <a:t>2018-11-26</a:t>
            </a:fld>
            <a:endParaRPr lang="en-CA"/>
          </a:p>
        </p:txBody>
      </p:sp>
      <p:sp>
        <p:nvSpPr>
          <p:cNvPr id="8" name="Footer Placeholder 7">
            <a:extLst>
              <a:ext uri="{FF2B5EF4-FFF2-40B4-BE49-F238E27FC236}">
                <a16:creationId xmlns:a16="http://schemas.microsoft.com/office/drawing/2014/main" id="{B05E53A6-7436-4C3C-ABAF-5E56F6F1A3B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AF6F8C6-6EA5-4C05-8579-73F9D1D51069}"/>
              </a:ext>
            </a:extLst>
          </p:cNvPr>
          <p:cNvSpPr>
            <a:spLocks noGrp="1"/>
          </p:cNvSpPr>
          <p:nvPr>
            <p:ph type="sldNum" sz="quarter" idx="12"/>
          </p:nvPr>
        </p:nvSpPr>
        <p:spPr/>
        <p:txBody>
          <a:bodyPr/>
          <a:lstStyle/>
          <a:p>
            <a:fld id="{18BF7FD5-A121-4F10-A8B2-DE6FDA5CC9AE}" type="slidenum">
              <a:rPr lang="en-CA" smtClean="0"/>
              <a:t>‹#›</a:t>
            </a:fld>
            <a:endParaRPr lang="en-CA"/>
          </a:p>
        </p:txBody>
      </p:sp>
    </p:spTree>
    <p:extLst>
      <p:ext uri="{BB962C8B-B14F-4D97-AF65-F5344CB8AC3E}">
        <p14:creationId xmlns:p14="http://schemas.microsoft.com/office/powerpoint/2010/main" val="3123776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5F34-108C-4261-9051-0F031E19873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97F0B7F-EF62-4528-BD4F-93167A7B1ADB}"/>
              </a:ext>
            </a:extLst>
          </p:cNvPr>
          <p:cNvSpPr>
            <a:spLocks noGrp="1"/>
          </p:cNvSpPr>
          <p:nvPr>
            <p:ph type="dt" sz="half" idx="10"/>
          </p:nvPr>
        </p:nvSpPr>
        <p:spPr/>
        <p:txBody>
          <a:bodyPr/>
          <a:lstStyle/>
          <a:p>
            <a:fld id="{C932F108-FF34-4C9E-882B-EB817C9A4112}" type="datetimeFigureOut">
              <a:rPr lang="en-CA" smtClean="0"/>
              <a:t>2018-11-26</a:t>
            </a:fld>
            <a:endParaRPr lang="en-CA"/>
          </a:p>
        </p:txBody>
      </p:sp>
      <p:sp>
        <p:nvSpPr>
          <p:cNvPr id="4" name="Footer Placeholder 3">
            <a:extLst>
              <a:ext uri="{FF2B5EF4-FFF2-40B4-BE49-F238E27FC236}">
                <a16:creationId xmlns:a16="http://schemas.microsoft.com/office/drawing/2014/main" id="{8B861241-8EBE-4711-9B2F-AAC760FFB50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34640B2-D612-48D2-B96A-488468949348}"/>
              </a:ext>
            </a:extLst>
          </p:cNvPr>
          <p:cNvSpPr>
            <a:spLocks noGrp="1"/>
          </p:cNvSpPr>
          <p:nvPr>
            <p:ph type="sldNum" sz="quarter" idx="12"/>
          </p:nvPr>
        </p:nvSpPr>
        <p:spPr/>
        <p:txBody>
          <a:bodyPr/>
          <a:lstStyle/>
          <a:p>
            <a:fld id="{18BF7FD5-A121-4F10-A8B2-DE6FDA5CC9AE}" type="slidenum">
              <a:rPr lang="en-CA" smtClean="0"/>
              <a:t>‹#›</a:t>
            </a:fld>
            <a:endParaRPr lang="en-CA"/>
          </a:p>
        </p:txBody>
      </p:sp>
    </p:spTree>
    <p:extLst>
      <p:ext uri="{BB962C8B-B14F-4D97-AF65-F5344CB8AC3E}">
        <p14:creationId xmlns:p14="http://schemas.microsoft.com/office/powerpoint/2010/main" val="1199899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BD96DB-5513-4588-8DE7-0238A81DE343}"/>
              </a:ext>
            </a:extLst>
          </p:cNvPr>
          <p:cNvSpPr>
            <a:spLocks noGrp="1"/>
          </p:cNvSpPr>
          <p:nvPr>
            <p:ph type="dt" sz="half" idx="10"/>
          </p:nvPr>
        </p:nvSpPr>
        <p:spPr/>
        <p:txBody>
          <a:bodyPr/>
          <a:lstStyle/>
          <a:p>
            <a:fld id="{C932F108-FF34-4C9E-882B-EB817C9A4112}" type="datetimeFigureOut">
              <a:rPr lang="en-CA" smtClean="0"/>
              <a:t>2018-11-26</a:t>
            </a:fld>
            <a:endParaRPr lang="en-CA"/>
          </a:p>
        </p:txBody>
      </p:sp>
      <p:sp>
        <p:nvSpPr>
          <p:cNvPr id="3" name="Footer Placeholder 2">
            <a:extLst>
              <a:ext uri="{FF2B5EF4-FFF2-40B4-BE49-F238E27FC236}">
                <a16:creationId xmlns:a16="http://schemas.microsoft.com/office/drawing/2014/main" id="{9C9E1322-2471-4EB7-A695-F7EC9B59293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1D30A0C-6AC9-4CEB-8DEB-6F3EE44D122C}"/>
              </a:ext>
            </a:extLst>
          </p:cNvPr>
          <p:cNvSpPr>
            <a:spLocks noGrp="1"/>
          </p:cNvSpPr>
          <p:nvPr>
            <p:ph type="sldNum" sz="quarter" idx="12"/>
          </p:nvPr>
        </p:nvSpPr>
        <p:spPr/>
        <p:txBody>
          <a:bodyPr/>
          <a:lstStyle/>
          <a:p>
            <a:fld id="{18BF7FD5-A121-4F10-A8B2-DE6FDA5CC9AE}" type="slidenum">
              <a:rPr lang="en-CA" smtClean="0"/>
              <a:t>‹#›</a:t>
            </a:fld>
            <a:endParaRPr lang="en-CA"/>
          </a:p>
        </p:txBody>
      </p:sp>
    </p:spTree>
    <p:extLst>
      <p:ext uri="{BB962C8B-B14F-4D97-AF65-F5344CB8AC3E}">
        <p14:creationId xmlns:p14="http://schemas.microsoft.com/office/powerpoint/2010/main" val="2063246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5D80-2263-4702-8A18-90DE1EB7C7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D8E70B6-A1B6-4096-83D7-1D706DDE5E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F09C254-71FA-462C-82ED-B63516D3C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DA757A-69AF-4C54-B88F-018A72D05C0D}"/>
              </a:ext>
            </a:extLst>
          </p:cNvPr>
          <p:cNvSpPr>
            <a:spLocks noGrp="1"/>
          </p:cNvSpPr>
          <p:nvPr>
            <p:ph type="dt" sz="half" idx="10"/>
          </p:nvPr>
        </p:nvSpPr>
        <p:spPr/>
        <p:txBody>
          <a:bodyPr/>
          <a:lstStyle/>
          <a:p>
            <a:fld id="{C932F108-FF34-4C9E-882B-EB817C9A4112}" type="datetimeFigureOut">
              <a:rPr lang="en-CA" smtClean="0"/>
              <a:t>2018-11-26</a:t>
            </a:fld>
            <a:endParaRPr lang="en-CA"/>
          </a:p>
        </p:txBody>
      </p:sp>
      <p:sp>
        <p:nvSpPr>
          <p:cNvPr id="6" name="Footer Placeholder 5">
            <a:extLst>
              <a:ext uri="{FF2B5EF4-FFF2-40B4-BE49-F238E27FC236}">
                <a16:creationId xmlns:a16="http://schemas.microsoft.com/office/drawing/2014/main" id="{52DC6961-0F06-4485-96C6-5BF004750B9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4F24BF6-97B8-48CC-924D-51665C7E7B7C}"/>
              </a:ext>
            </a:extLst>
          </p:cNvPr>
          <p:cNvSpPr>
            <a:spLocks noGrp="1"/>
          </p:cNvSpPr>
          <p:nvPr>
            <p:ph type="sldNum" sz="quarter" idx="12"/>
          </p:nvPr>
        </p:nvSpPr>
        <p:spPr/>
        <p:txBody>
          <a:bodyPr/>
          <a:lstStyle/>
          <a:p>
            <a:fld id="{18BF7FD5-A121-4F10-A8B2-DE6FDA5CC9AE}" type="slidenum">
              <a:rPr lang="en-CA" smtClean="0"/>
              <a:t>‹#›</a:t>
            </a:fld>
            <a:endParaRPr lang="en-CA"/>
          </a:p>
        </p:txBody>
      </p:sp>
    </p:spTree>
    <p:extLst>
      <p:ext uri="{BB962C8B-B14F-4D97-AF65-F5344CB8AC3E}">
        <p14:creationId xmlns:p14="http://schemas.microsoft.com/office/powerpoint/2010/main" val="2628784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2CA4-D222-488B-9B3E-654E01B0C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E36C0A2-5253-44BC-8BAE-E0E997923F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855CEF6-A6B2-4841-B2F2-C6AA93AED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A07441-6D81-4C37-90F6-5A769917A6B4}"/>
              </a:ext>
            </a:extLst>
          </p:cNvPr>
          <p:cNvSpPr>
            <a:spLocks noGrp="1"/>
          </p:cNvSpPr>
          <p:nvPr>
            <p:ph type="dt" sz="half" idx="10"/>
          </p:nvPr>
        </p:nvSpPr>
        <p:spPr/>
        <p:txBody>
          <a:bodyPr/>
          <a:lstStyle/>
          <a:p>
            <a:fld id="{C932F108-FF34-4C9E-882B-EB817C9A4112}" type="datetimeFigureOut">
              <a:rPr lang="en-CA" smtClean="0"/>
              <a:t>2018-11-26</a:t>
            </a:fld>
            <a:endParaRPr lang="en-CA"/>
          </a:p>
        </p:txBody>
      </p:sp>
      <p:sp>
        <p:nvSpPr>
          <p:cNvPr id="6" name="Footer Placeholder 5">
            <a:extLst>
              <a:ext uri="{FF2B5EF4-FFF2-40B4-BE49-F238E27FC236}">
                <a16:creationId xmlns:a16="http://schemas.microsoft.com/office/drawing/2014/main" id="{6D3111E6-4AE0-46FD-9B68-AE31F5E46A0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1D0C5F-4861-410F-8483-B0D0C040A52D}"/>
              </a:ext>
            </a:extLst>
          </p:cNvPr>
          <p:cNvSpPr>
            <a:spLocks noGrp="1"/>
          </p:cNvSpPr>
          <p:nvPr>
            <p:ph type="sldNum" sz="quarter" idx="12"/>
          </p:nvPr>
        </p:nvSpPr>
        <p:spPr/>
        <p:txBody>
          <a:bodyPr/>
          <a:lstStyle/>
          <a:p>
            <a:fld id="{18BF7FD5-A121-4F10-A8B2-DE6FDA5CC9AE}" type="slidenum">
              <a:rPr lang="en-CA" smtClean="0"/>
              <a:t>‹#›</a:t>
            </a:fld>
            <a:endParaRPr lang="en-CA"/>
          </a:p>
        </p:txBody>
      </p:sp>
    </p:spTree>
    <p:extLst>
      <p:ext uri="{BB962C8B-B14F-4D97-AF65-F5344CB8AC3E}">
        <p14:creationId xmlns:p14="http://schemas.microsoft.com/office/powerpoint/2010/main" val="277773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90E85A-4F9A-4C9B-BBE1-703D9378F2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DCBDAA1-9CE8-4F4B-8480-E425C3D99A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AB22BCA-E167-4E03-9CC5-551A8E0F5F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32F108-FF34-4C9E-882B-EB817C9A4112}" type="datetimeFigureOut">
              <a:rPr lang="en-CA" smtClean="0"/>
              <a:t>2018-11-26</a:t>
            </a:fld>
            <a:endParaRPr lang="en-CA"/>
          </a:p>
        </p:txBody>
      </p:sp>
      <p:sp>
        <p:nvSpPr>
          <p:cNvPr id="5" name="Footer Placeholder 4">
            <a:extLst>
              <a:ext uri="{FF2B5EF4-FFF2-40B4-BE49-F238E27FC236}">
                <a16:creationId xmlns:a16="http://schemas.microsoft.com/office/drawing/2014/main" id="{4659C8C1-55D4-44D2-9A89-6F23BDBBEF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3894B4F-E33C-4609-A666-B5800B6A90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F7FD5-A121-4F10-A8B2-DE6FDA5CC9AE}" type="slidenum">
              <a:rPr lang="en-CA" smtClean="0"/>
              <a:t>‹#›</a:t>
            </a:fld>
            <a:endParaRPr lang="en-CA"/>
          </a:p>
        </p:txBody>
      </p:sp>
    </p:spTree>
    <p:extLst>
      <p:ext uri="{BB962C8B-B14F-4D97-AF65-F5344CB8AC3E}">
        <p14:creationId xmlns:p14="http://schemas.microsoft.com/office/powerpoint/2010/main" val="435414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oR9lkV447pY" TargetMode="Externa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BCDD-305B-4CA5-90AF-6B4576E29270}"/>
              </a:ext>
            </a:extLst>
          </p:cNvPr>
          <p:cNvSpPr>
            <a:spLocks noGrp="1"/>
          </p:cNvSpPr>
          <p:nvPr>
            <p:ph type="ctrTitle"/>
          </p:nvPr>
        </p:nvSpPr>
        <p:spPr/>
        <p:txBody>
          <a:bodyPr>
            <a:normAutofit fontScale="90000"/>
          </a:bodyPr>
          <a:lstStyle/>
          <a:p>
            <a:r>
              <a:rPr lang="en-CA" dirty="0"/>
              <a:t>Driving a Continuous </a:t>
            </a:r>
            <a:r>
              <a:rPr lang="en-CA" dirty="0" err="1"/>
              <a:t>ServoMotor</a:t>
            </a:r>
            <a:r>
              <a:rPr lang="en-CA" dirty="0"/>
              <a:t> with Raspberry Pi</a:t>
            </a:r>
          </a:p>
        </p:txBody>
      </p:sp>
      <p:sp>
        <p:nvSpPr>
          <p:cNvPr id="3" name="Subtitle 2">
            <a:extLst>
              <a:ext uri="{FF2B5EF4-FFF2-40B4-BE49-F238E27FC236}">
                <a16:creationId xmlns:a16="http://schemas.microsoft.com/office/drawing/2014/main" id="{33510B31-52C0-41C8-B216-C8E6DFF0CE58}"/>
              </a:ext>
            </a:extLst>
          </p:cNvPr>
          <p:cNvSpPr>
            <a:spLocks noGrp="1"/>
          </p:cNvSpPr>
          <p:nvPr>
            <p:ph type="subTitle" idx="1"/>
          </p:nvPr>
        </p:nvSpPr>
        <p:spPr/>
        <p:txBody>
          <a:bodyPr>
            <a:normAutofit lnSpcReduction="10000"/>
          </a:bodyPr>
          <a:lstStyle/>
          <a:p>
            <a:r>
              <a:rPr lang="en-CA" dirty="0"/>
              <a:t>Using PCA9685 (16-Channel Pulse Width Modulation driver)</a:t>
            </a:r>
          </a:p>
          <a:p>
            <a:endParaRPr lang="en-CA" dirty="0"/>
          </a:p>
          <a:p>
            <a:endParaRPr lang="en-CA" dirty="0"/>
          </a:p>
          <a:p>
            <a:r>
              <a:rPr lang="en-CA" dirty="0"/>
              <a:t>					By: Abiodun Ojo N01178447</a:t>
            </a:r>
          </a:p>
          <a:p>
            <a:endParaRPr lang="en-CA" dirty="0"/>
          </a:p>
        </p:txBody>
      </p:sp>
      <p:pic>
        <p:nvPicPr>
          <p:cNvPr id="5" name="Picture 4">
            <a:extLst>
              <a:ext uri="{FF2B5EF4-FFF2-40B4-BE49-F238E27FC236}">
                <a16:creationId xmlns:a16="http://schemas.microsoft.com/office/drawing/2014/main" id="{F80FCF1A-D844-47E7-811D-81D7D979D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812" y="6069382"/>
            <a:ext cx="1905000" cy="381000"/>
          </a:xfrm>
          <a:prstGeom prst="rect">
            <a:avLst/>
          </a:prstGeom>
        </p:spPr>
      </p:pic>
    </p:spTree>
    <p:extLst>
      <p:ext uri="{BB962C8B-B14F-4D97-AF65-F5344CB8AC3E}">
        <p14:creationId xmlns:p14="http://schemas.microsoft.com/office/powerpoint/2010/main" val="3869505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5FD5-C5EE-4991-A7EA-F3AF3259A238}"/>
              </a:ext>
            </a:extLst>
          </p:cNvPr>
          <p:cNvSpPr>
            <a:spLocks noGrp="1"/>
          </p:cNvSpPr>
          <p:nvPr>
            <p:ph type="title"/>
          </p:nvPr>
        </p:nvSpPr>
        <p:spPr/>
        <p:txBody>
          <a:bodyPr/>
          <a:lstStyle/>
          <a:p>
            <a:r>
              <a:rPr lang="en-CA" dirty="0"/>
              <a:t>Proposal</a:t>
            </a:r>
          </a:p>
        </p:txBody>
      </p:sp>
      <p:sp>
        <p:nvSpPr>
          <p:cNvPr id="3" name="Content Placeholder 2">
            <a:extLst>
              <a:ext uri="{FF2B5EF4-FFF2-40B4-BE49-F238E27FC236}">
                <a16:creationId xmlns:a16="http://schemas.microsoft.com/office/drawing/2014/main" id="{FB4205C4-815A-46EE-A62F-3D768A06DADD}"/>
              </a:ext>
            </a:extLst>
          </p:cNvPr>
          <p:cNvSpPr>
            <a:spLocks noGrp="1"/>
          </p:cNvSpPr>
          <p:nvPr>
            <p:ph idx="1"/>
          </p:nvPr>
        </p:nvSpPr>
        <p:spPr>
          <a:xfrm>
            <a:off x="838200" y="1910292"/>
            <a:ext cx="10515600" cy="4351338"/>
          </a:xfrm>
        </p:spPr>
        <p:txBody>
          <a:bodyPr/>
          <a:lstStyle/>
          <a:p>
            <a:r>
              <a:rPr lang="en-US" dirty="0"/>
              <a:t>Relaxation is essential for human minds after a stressful day at work. There is an excitement that comes from playing around with RC Car regardless of the age. With the right attachment, the RC Car can be equipped to be more than just a toy. It can reach spaces that are too small for humans. </a:t>
            </a:r>
          </a:p>
          <a:p>
            <a:r>
              <a:rPr lang="en-US" dirty="0"/>
              <a:t>Mobility is essential for RC Car, this project is focused on the mobility part. Raspberry Pi is used </a:t>
            </a:r>
            <a:r>
              <a:rPr lang="en-CA" dirty="0"/>
              <a:t>with 16-Channel Pulse Width Modulation driver PCA9685 to drive the motor that rotates the wheels. </a:t>
            </a:r>
          </a:p>
        </p:txBody>
      </p:sp>
      <p:pic>
        <p:nvPicPr>
          <p:cNvPr id="4" name="Content Placeholder 4">
            <a:extLst>
              <a:ext uri="{FF2B5EF4-FFF2-40B4-BE49-F238E27FC236}">
                <a16:creationId xmlns:a16="http://schemas.microsoft.com/office/drawing/2014/main" id="{E73AF50D-0868-491F-90FE-61B242F41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0870" y="6111875"/>
            <a:ext cx="1905000" cy="381000"/>
          </a:xfrm>
          <a:prstGeom prst="rect">
            <a:avLst/>
          </a:prstGeom>
        </p:spPr>
      </p:pic>
    </p:spTree>
    <p:extLst>
      <p:ext uri="{BB962C8B-B14F-4D97-AF65-F5344CB8AC3E}">
        <p14:creationId xmlns:p14="http://schemas.microsoft.com/office/powerpoint/2010/main" val="61070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5FD5-C5EE-4991-A7EA-F3AF3259A238}"/>
              </a:ext>
            </a:extLst>
          </p:cNvPr>
          <p:cNvSpPr>
            <a:spLocks noGrp="1"/>
          </p:cNvSpPr>
          <p:nvPr>
            <p:ph type="title"/>
          </p:nvPr>
        </p:nvSpPr>
        <p:spPr>
          <a:xfrm>
            <a:off x="838200" y="365125"/>
            <a:ext cx="10515600" cy="1325563"/>
          </a:xfrm>
        </p:spPr>
        <p:txBody>
          <a:bodyPr/>
          <a:lstStyle/>
          <a:p>
            <a:r>
              <a:rPr lang="en-CA"/>
              <a:t>Budget</a:t>
            </a:r>
            <a:endParaRPr lang="en-CA" dirty="0"/>
          </a:p>
        </p:txBody>
      </p:sp>
      <p:pic>
        <p:nvPicPr>
          <p:cNvPr id="6" name="Content Placeholder 5">
            <a:extLst>
              <a:ext uri="{FF2B5EF4-FFF2-40B4-BE49-F238E27FC236}">
                <a16:creationId xmlns:a16="http://schemas.microsoft.com/office/drawing/2014/main" id="{C621E313-2465-4A7B-96E5-F26CC8C101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0936" y="252919"/>
            <a:ext cx="6388919" cy="6299757"/>
          </a:xfrm>
        </p:spPr>
      </p:pic>
      <p:pic>
        <p:nvPicPr>
          <p:cNvPr id="4" name="Content Placeholder 4">
            <a:extLst>
              <a:ext uri="{FF2B5EF4-FFF2-40B4-BE49-F238E27FC236}">
                <a16:creationId xmlns:a16="http://schemas.microsoft.com/office/drawing/2014/main" id="{E73AF50D-0868-491F-90FE-61B242F411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0870" y="6111875"/>
            <a:ext cx="1905000" cy="381000"/>
          </a:xfrm>
          <a:prstGeom prst="rect">
            <a:avLst/>
          </a:prstGeom>
        </p:spPr>
      </p:pic>
    </p:spTree>
    <p:extLst>
      <p:ext uri="{BB962C8B-B14F-4D97-AF65-F5344CB8AC3E}">
        <p14:creationId xmlns:p14="http://schemas.microsoft.com/office/powerpoint/2010/main" val="228460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5FD5-C5EE-4991-A7EA-F3AF3259A238}"/>
              </a:ext>
            </a:extLst>
          </p:cNvPr>
          <p:cNvSpPr>
            <a:spLocks noGrp="1"/>
          </p:cNvSpPr>
          <p:nvPr>
            <p:ph type="title"/>
          </p:nvPr>
        </p:nvSpPr>
        <p:spPr/>
        <p:txBody>
          <a:bodyPr/>
          <a:lstStyle/>
          <a:p>
            <a:r>
              <a:rPr lang="en-CA" dirty="0"/>
              <a:t>Schedule</a:t>
            </a:r>
          </a:p>
        </p:txBody>
      </p:sp>
      <p:pic>
        <p:nvPicPr>
          <p:cNvPr id="6" name="Content Placeholder 5">
            <a:extLst>
              <a:ext uri="{FF2B5EF4-FFF2-40B4-BE49-F238E27FC236}">
                <a16:creationId xmlns:a16="http://schemas.microsoft.com/office/drawing/2014/main" id="{E555FFC6-06F6-46D7-A896-8EF24CFDD1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249" y="1400783"/>
            <a:ext cx="11905501" cy="4309353"/>
          </a:xfrm>
        </p:spPr>
      </p:pic>
      <p:pic>
        <p:nvPicPr>
          <p:cNvPr id="4" name="Content Placeholder 4">
            <a:extLst>
              <a:ext uri="{FF2B5EF4-FFF2-40B4-BE49-F238E27FC236}">
                <a16:creationId xmlns:a16="http://schemas.microsoft.com/office/drawing/2014/main" id="{E73AF50D-0868-491F-90FE-61B242F411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0870" y="6111875"/>
            <a:ext cx="1905000" cy="381000"/>
          </a:xfrm>
          <a:prstGeom prst="rect">
            <a:avLst/>
          </a:prstGeom>
        </p:spPr>
      </p:pic>
    </p:spTree>
    <p:extLst>
      <p:ext uri="{BB962C8B-B14F-4D97-AF65-F5344CB8AC3E}">
        <p14:creationId xmlns:p14="http://schemas.microsoft.com/office/powerpoint/2010/main" val="1531343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5FD5-C5EE-4991-A7EA-F3AF3259A238}"/>
              </a:ext>
            </a:extLst>
          </p:cNvPr>
          <p:cNvSpPr>
            <a:spLocks noGrp="1"/>
          </p:cNvSpPr>
          <p:nvPr>
            <p:ph type="title"/>
          </p:nvPr>
        </p:nvSpPr>
        <p:spPr>
          <a:xfrm>
            <a:off x="838200" y="184826"/>
            <a:ext cx="10515600" cy="931929"/>
          </a:xfrm>
        </p:spPr>
        <p:txBody>
          <a:bodyPr/>
          <a:lstStyle/>
          <a:p>
            <a:r>
              <a:rPr lang="en-CA" dirty="0"/>
              <a:t>Images and Video</a:t>
            </a:r>
          </a:p>
        </p:txBody>
      </p:sp>
      <p:pic>
        <p:nvPicPr>
          <p:cNvPr id="4" name="Content Placeholder 4">
            <a:extLst>
              <a:ext uri="{FF2B5EF4-FFF2-40B4-BE49-F238E27FC236}">
                <a16:creationId xmlns:a16="http://schemas.microsoft.com/office/drawing/2014/main" id="{E73AF50D-0868-491F-90FE-61B242F411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0870" y="6111875"/>
            <a:ext cx="1905000" cy="381000"/>
          </a:xfrm>
          <a:prstGeom prst="rect">
            <a:avLst/>
          </a:prstGeom>
        </p:spPr>
      </p:pic>
      <p:pic>
        <p:nvPicPr>
          <p:cNvPr id="8" name="Content Placeholder 7">
            <a:extLst>
              <a:ext uri="{FF2B5EF4-FFF2-40B4-BE49-F238E27FC236}">
                <a16:creationId xmlns:a16="http://schemas.microsoft.com/office/drawing/2014/main" id="{702A20CA-2C12-4D6C-81AA-AEEEA933F76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253579"/>
            <a:ext cx="3812283" cy="1654991"/>
          </a:xfrm>
        </p:spPr>
      </p:pic>
      <p:pic>
        <p:nvPicPr>
          <p:cNvPr id="10" name="Picture 9">
            <a:extLst>
              <a:ext uri="{FF2B5EF4-FFF2-40B4-BE49-F238E27FC236}">
                <a16:creationId xmlns:a16="http://schemas.microsoft.com/office/drawing/2014/main" id="{618E65A8-1A1E-45A2-8371-BBD0DE58B3FD}"/>
              </a:ext>
            </a:extLst>
          </p:cNvPr>
          <p:cNvPicPr>
            <a:picLocks noChangeAspect="1"/>
          </p:cNvPicPr>
          <p:nvPr/>
        </p:nvPicPr>
        <p:blipFill rotWithShape="1">
          <a:blip r:embed="rId5">
            <a:extLst>
              <a:ext uri="{28A0092B-C50C-407E-A947-70E740481C1C}">
                <a14:useLocalDpi xmlns:a14="http://schemas.microsoft.com/office/drawing/2010/main" val="0"/>
              </a:ext>
            </a:extLst>
          </a:blip>
          <a:srcRect r="33169" b="46853"/>
          <a:stretch/>
        </p:blipFill>
        <p:spPr>
          <a:xfrm>
            <a:off x="691392" y="3772635"/>
            <a:ext cx="3959090" cy="1991003"/>
          </a:xfrm>
          <a:prstGeom prst="rect">
            <a:avLst/>
          </a:prstGeom>
        </p:spPr>
      </p:pic>
      <p:pic>
        <p:nvPicPr>
          <p:cNvPr id="12" name="Online Media 11">
            <a:hlinkClick r:id="" action="ppaction://media"/>
            <a:extLst>
              <a:ext uri="{FF2B5EF4-FFF2-40B4-BE49-F238E27FC236}">
                <a16:creationId xmlns:a16="http://schemas.microsoft.com/office/drawing/2014/main" id="{1425CB49-8295-4314-91D5-00C77BBB5547}"/>
              </a:ext>
            </a:extLst>
          </p:cNvPr>
          <p:cNvPicPr>
            <a:picLocks noRot="1" noChangeAspect="1"/>
          </p:cNvPicPr>
          <p:nvPr>
            <a:videoFile r:link="rId1"/>
          </p:nvPr>
        </p:nvPicPr>
        <p:blipFill>
          <a:blip r:embed="rId6"/>
          <a:stretch>
            <a:fillRect/>
          </a:stretch>
        </p:blipFill>
        <p:spPr>
          <a:xfrm>
            <a:off x="6465651" y="1448459"/>
            <a:ext cx="4572000" cy="2571750"/>
          </a:xfrm>
          <a:prstGeom prst="rect">
            <a:avLst/>
          </a:prstGeom>
        </p:spPr>
      </p:pic>
    </p:spTree>
    <p:extLst>
      <p:ext uri="{BB962C8B-B14F-4D97-AF65-F5344CB8AC3E}">
        <p14:creationId xmlns:p14="http://schemas.microsoft.com/office/powerpoint/2010/main" val="3276753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5FD5-C5EE-4991-A7EA-F3AF3259A238}"/>
              </a:ext>
            </a:extLst>
          </p:cNvPr>
          <p:cNvSpPr>
            <a:spLocks noGrp="1"/>
          </p:cNvSpPr>
          <p:nvPr>
            <p:ph type="title"/>
          </p:nvPr>
        </p:nvSpPr>
        <p:spPr/>
        <p:txBody>
          <a:bodyPr/>
          <a:lstStyle/>
          <a:p>
            <a:r>
              <a:rPr lang="en-CA" dirty="0"/>
              <a:t>Course Knowledge</a:t>
            </a:r>
          </a:p>
        </p:txBody>
      </p:sp>
      <p:sp>
        <p:nvSpPr>
          <p:cNvPr id="3" name="Content Placeholder 2">
            <a:extLst>
              <a:ext uri="{FF2B5EF4-FFF2-40B4-BE49-F238E27FC236}">
                <a16:creationId xmlns:a16="http://schemas.microsoft.com/office/drawing/2014/main" id="{FB4205C4-815A-46EE-A62F-3D768A06DADD}"/>
              </a:ext>
            </a:extLst>
          </p:cNvPr>
          <p:cNvSpPr>
            <a:spLocks noGrp="1"/>
          </p:cNvSpPr>
          <p:nvPr>
            <p:ph idx="1"/>
          </p:nvPr>
        </p:nvSpPr>
        <p:spPr>
          <a:xfrm>
            <a:off x="838200" y="1910292"/>
            <a:ext cx="10515600" cy="4351338"/>
          </a:xfrm>
        </p:spPr>
        <p:txBody>
          <a:bodyPr/>
          <a:lstStyle/>
          <a:p>
            <a:r>
              <a:rPr lang="en-US" dirty="0"/>
              <a:t>Writ 120 – Technical Reading and Writing Skills (Technical Documents)</a:t>
            </a:r>
          </a:p>
          <a:p>
            <a:r>
              <a:rPr lang="en-US" dirty="0"/>
              <a:t>CENG 215 – Digital and Interface Systems (PWM)</a:t>
            </a:r>
          </a:p>
          <a:p>
            <a:r>
              <a:rPr lang="en-US" dirty="0"/>
              <a:t>CENG 252 - Embedded Systems (IoT)</a:t>
            </a:r>
          </a:p>
          <a:p>
            <a:r>
              <a:rPr lang="en-US" dirty="0"/>
              <a:t>Extra mural (Online) – Intro to Python programming</a:t>
            </a:r>
          </a:p>
          <a:p>
            <a:endParaRPr lang="en-US" dirty="0"/>
          </a:p>
        </p:txBody>
      </p:sp>
      <p:pic>
        <p:nvPicPr>
          <p:cNvPr id="4" name="Content Placeholder 4">
            <a:extLst>
              <a:ext uri="{FF2B5EF4-FFF2-40B4-BE49-F238E27FC236}">
                <a16:creationId xmlns:a16="http://schemas.microsoft.com/office/drawing/2014/main" id="{E73AF50D-0868-491F-90FE-61B242F41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0870" y="6111875"/>
            <a:ext cx="1905000" cy="381000"/>
          </a:xfrm>
          <a:prstGeom prst="rect">
            <a:avLst/>
          </a:prstGeom>
        </p:spPr>
      </p:pic>
    </p:spTree>
    <p:extLst>
      <p:ext uri="{BB962C8B-B14F-4D97-AF65-F5344CB8AC3E}">
        <p14:creationId xmlns:p14="http://schemas.microsoft.com/office/powerpoint/2010/main" val="3505368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153</Words>
  <Application>Microsoft Office PowerPoint</Application>
  <PresentationFormat>Widescreen</PresentationFormat>
  <Paragraphs>16</Paragraphs>
  <Slides>6</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Driving a Continuous ServoMotor with Raspberry Pi</vt:lpstr>
      <vt:lpstr>Proposal</vt:lpstr>
      <vt:lpstr>Budget</vt:lpstr>
      <vt:lpstr>Schedule</vt:lpstr>
      <vt:lpstr>Images and Video</vt:lpstr>
      <vt:lpstr>Course Knowledge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Driving a Continuous ServoMotor with Raspberry Pi</dc:title>
  <dc:creator>Abiodun Ojo</dc:creator>
  <cp:lastModifiedBy>Abiodun Ojo</cp:lastModifiedBy>
  <cp:revision>10</cp:revision>
  <dcterms:created xsi:type="dcterms:W3CDTF">2018-11-26T21:23:31Z</dcterms:created>
  <dcterms:modified xsi:type="dcterms:W3CDTF">2018-11-26T22:04:26Z</dcterms:modified>
</cp:coreProperties>
</file>