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6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9FB0-BA92-5749-BCB3-A328A5983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22" y="1122363"/>
            <a:ext cx="110179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1A4DF-D4FC-7046-9357-4B87D97A8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021" y="3602038"/>
            <a:ext cx="1101795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3BA-D281-3A41-B3C9-3D8941FD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7E6E1-CDB2-AE46-893E-F4E16AD6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0533-CF34-6C4D-8059-22B686CD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257D-5F19-8142-A34A-70C4D823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1E3D2-019E-B549-8E1F-4AC0190C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84CE-2D5D-4349-B154-C3CA574F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10D4-6ED6-5F4C-86D2-BBEFB2B7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BE1B-0FE6-5548-A820-CF0D3BCC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0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89BBF-A045-9249-A922-7090603D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FDCE2-C4D7-7B45-96FA-EDB5AFB6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09CA-7321-A14D-B2F7-73D026C8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5554-FD15-1E4F-9168-AB19FEF2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6F98-F6A9-EB4C-89AD-B1690441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7000-51EB-4149-AA2A-0518A23F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E11A-3641-8D44-AA4F-F84D68A4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63C5-CADE-4841-9E61-6AFD3F1D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3DE6-7CDE-B74C-B02E-BEC6D414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15FB-53F6-5C46-BC36-C5BD75EE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FE40-7B24-EB4F-AE6C-6984E326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3F051-C9D6-4D47-B05E-9DA1AF62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2013-452D-F946-AA91-4CAE6C53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8BAD-F99A-6F40-A9C6-418DDCA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219C-C295-C545-9238-505C000C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527B-88A1-9A48-9B6F-B87AE3D8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8C83-90F4-2144-BFF4-3EFA51D5A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133" y="1195387"/>
            <a:ext cx="5545667" cy="498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A496-7420-D14D-A6CB-15C3598F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5387"/>
            <a:ext cx="5545666" cy="498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38BE-E681-3C4B-999D-853ECA0A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E7D9-9BCF-A948-B194-B10D1B9A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4BDE3-C13F-034E-BC9C-918CEBE4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EE23-1201-9B45-8719-8D260A47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266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AA5D6-4DC3-8F49-B3BA-79DF70FE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8649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48298-E760-3549-BE4E-41DF0097C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856B0-7A73-AA4F-B4E6-42D89058A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BC9B-6198-914F-A466-ADE02C16E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48FDD-E5D6-9F42-AC7F-166E112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31D3-27E3-B145-81EA-8F2CE524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87C30-1BCA-6F4C-918E-08ADDF6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6FAC-9DCD-C345-8C27-8DADA52F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B1166-1E0D-E64C-92DB-D6C1C73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A267-E4E7-A24D-A63D-C5B12DCB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ED17D-F1D2-DC4A-836D-78C3568E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26F64-676F-FC43-9F27-EC07B029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D79E7-CB01-1E40-B018-CBA09D20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8E383-8F10-AE4C-9FCC-3AB2F2EC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EE72-2A92-C74E-AE3E-8202FC9F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FAD1-F180-7140-9DA6-F07F90A4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F87D2-E898-2E44-9358-F608AF66C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F1293-5F89-DC44-8489-0CD50DCD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E7BF1-D22B-6C4B-BF7D-2DB0FD35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400B-BFB6-4340-9FAC-FD325422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8C57-494C-0D4A-B152-C23BFFF4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BCDD7-14D1-6E42-BCAA-C8D8AE5BC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8052-AB8C-5F4B-9D18-2D8DCFA56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695E-E28E-9A4F-BBD9-76D10678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95E3-ABAF-DF4F-B807-E6E05445FA63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A182-B876-3D42-A0C9-02916061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A612-8C6C-C84F-B408-FC50DCF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3FED-C498-CE4D-A96B-41AC4B0C8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0B3C8-70C1-3547-9234-A0F31237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365125"/>
            <a:ext cx="11243734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BBB5E-A7F6-A047-B3E3-112468D3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133" y="1151467"/>
            <a:ext cx="11243734" cy="50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E8B7-BD44-AF47-A3C0-7E0B971A9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413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C895E3-ABAF-DF4F-B807-E6E05445FA63}" type="datetimeFigureOut">
              <a:rPr lang="en-US" smtClean="0"/>
              <a:pPr/>
              <a:t>3/28/21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743C-E07F-3045-81BF-27FAA6A7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26EF-3F14-7A48-881F-58B1943ED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4667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7F3FED-C498-CE4D-A96B-41AC4B0C86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03D9-69BC-FA43-B22A-D46EFDF77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DD9CD-2361-F444-A553-6B7CA340E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Supervised Learning with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2097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5DE-8519-844F-84B0-ED6F456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Deep Learning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D11-DED4-0F49-A624-6C4C18B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games</a:t>
            </a:r>
          </a:p>
          <a:p>
            <a:r>
              <a:rPr lang="en-US" dirty="0"/>
              <a:t>Identify faces</a:t>
            </a:r>
          </a:p>
          <a:p>
            <a:r>
              <a:rPr lang="en-US" dirty="0"/>
              <a:t>Understand speech</a:t>
            </a:r>
          </a:p>
          <a:p>
            <a:r>
              <a:rPr lang="en-US" dirty="0"/>
              <a:t>Drive cars</a:t>
            </a:r>
          </a:p>
          <a:p>
            <a:r>
              <a:rPr lang="en-US" dirty="0"/>
              <a:t>Diagnose diseases</a:t>
            </a:r>
          </a:p>
          <a:p>
            <a:r>
              <a:rPr lang="en-US" dirty="0"/>
              <a:t>Fold proteins</a:t>
            </a:r>
          </a:p>
          <a:p>
            <a:r>
              <a:rPr lang="en-US" b="1" dirty="0"/>
              <a:t>Fight battles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27F6-8642-6740-A503-02FB05A2AC86}"/>
              </a:ext>
            </a:extLst>
          </p:cNvPr>
          <p:cNvSpPr txBox="1"/>
          <p:nvPr/>
        </p:nvSpPr>
        <p:spPr>
          <a:xfrm>
            <a:off x="7353816" y="6502888"/>
            <a:ext cx="3793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Science</a:t>
            </a:r>
            <a:r>
              <a:rPr lang="en-US" sz="1000" dirty="0"/>
              <a:t>. https://</a:t>
            </a:r>
            <a:r>
              <a:rPr lang="en-US" sz="1000" dirty="0" err="1"/>
              <a:t>science.sciencemag.org</a:t>
            </a:r>
            <a:r>
              <a:rPr lang="en-US" sz="1000" dirty="0"/>
              <a:t>/content/370/6521/1144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A5F45-6009-FE45-8639-7FDBEDB9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30" y="2268171"/>
            <a:ext cx="7855870" cy="197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94D4D-27CB-984B-B3F9-0575EBD6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30" y="1740694"/>
            <a:ext cx="1765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70B6-2FCD-1D49-9442-925A93B0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</a:t>
            </a:r>
            <a:r>
              <a:rPr lang="en-US" i="1" dirty="0"/>
              <a:t>Unreasonably Effective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EDB3-050C-3540-BCE2-24543EDB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467379"/>
            <a:ext cx="11243734" cy="5025496"/>
          </a:xfrm>
        </p:spPr>
        <p:txBody>
          <a:bodyPr/>
          <a:lstStyle/>
          <a:p>
            <a:r>
              <a:rPr lang="en-US" dirty="0"/>
              <a:t>Imagine you work in drug discovery and fell asleep for 50 years.</a:t>
            </a:r>
          </a:p>
          <a:p>
            <a:r>
              <a:rPr lang="en-US" dirty="0"/>
              <a:t>When you awoke, you learned that:</a:t>
            </a:r>
          </a:p>
          <a:p>
            <a:pPr lvl="1"/>
            <a:r>
              <a:rPr lang="en-US" dirty="0"/>
              <a:t>Your colleagues now discover an effective drug for every disease.</a:t>
            </a:r>
          </a:p>
          <a:p>
            <a:pPr lvl="1"/>
            <a:r>
              <a:rPr lang="en-US" dirty="0"/>
              <a:t>All drugs are discovered with a single method that you used 50 years ago.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Deep Learning is rapidly conquering every problem we throw at it!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there are many reasons by Deep Learning should not work:</a:t>
            </a:r>
          </a:p>
          <a:p>
            <a:pPr lvl="1"/>
            <a:r>
              <a:rPr lang="en-US" b="1" dirty="0"/>
              <a:t>Neuroscience</a:t>
            </a:r>
            <a:r>
              <a:rPr lang="en-US" dirty="0"/>
              <a:t>: Deep Learning vastly oversimplify the brain.</a:t>
            </a:r>
          </a:p>
          <a:p>
            <a:pPr lvl="1"/>
            <a:r>
              <a:rPr lang="en-US" b="1" dirty="0"/>
              <a:t>Statistics</a:t>
            </a:r>
            <a:r>
              <a:rPr lang="en-US" dirty="0"/>
              <a:t>: Deep Learning models are overfit to too few data.</a:t>
            </a:r>
          </a:p>
          <a:p>
            <a:pPr lvl="1"/>
            <a:r>
              <a:rPr lang="en-US" b="1" dirty="0"/>
              <a:t>Optimization</a:t>
            </a:r>
            <a:r>
              <a:rPr lang="en-US" dirty="0"/>
              <a:t>: Deep Learning models cannot be trained optimally.</a:t>
            </a:r>
          </a:p>
        </p:txBody>
      </p:sp>
    </p:spTree>
    <p:extLst>
      <p:ext uri="{BB962C8B-B14F-4D97-AF65-F5344CB8AC3E}">
        <p14:creationId xmlns:p14="http://schemas.microsoft.com/office/powerpoint/2010/main" val="33768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E435-B153-3942-8136-3D62BBF8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CF9C-3564-A144-87E7-A715E9E6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917011"/>
            <a:ext cx="11243734" cy="4334933"/>
          </a:xfrm>
        </p:spPr>
        <p:txBody>
          <a:bodyPr/>
          <a:lstStyle/>
          <a:p>
            <a:r>
              <a:rPr lang="en-US" dirty="0"/>
              <a:t>Deep Learning uses </a:t>
            </a:r>
            <a:r>
              <a:rPr lang="en-US" b="1" dirty="0"/>
              <a:t>Artificial Neural Networks</a:t>
            </a:r>
            <a:r>
              <a:rPr lang="en-US" dirty="0"/>
              <a:t> to learn input/output relationships.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Artificial Neural Networks are mathematical models inspired by neurons and the brain.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Different types of Artificial Neural Networks perform specialized tasks:</a:t>
            </a:r>
          </a:p>
          <a:p>
            <a:pPr lvl="1"/>
            <a:r>
              <a:rPr lang="en-US" b="1" dirty="0"/>
              <a:t>Multi-Layer </a:t>
            </a:r>
            <a:r>
              <a:rPr lang="en-US" b="1" dirty="0" err="1"/>
              <a:t>Perceptrons</a:t>
            </a:r>
            <a:r>
              <a:rPr lang="en-US" dirty="0"/>
              <a:t>: Classification</a:t>
            </a:r>
          </a:p>
          <a:p>
            <a:pPr lvl="1"/>
            <a:r>
              <a:rPr lang="en-US" b="1" dirty="0"/>
              <a:t>Convolutional Neural Networks</a:t>
            </a:r>
            <a:r>
              <a:rPr lang="en-US" dirty="0"/>
              <a:t>: Image recognition and computer vision</a:t>
            </a:r>
          </a:p>
          <a:p>
            <a:pPr lvl="1"/>
            <a:r>
              <a:rPr lang="en-US" b="1" dirty="0"/>
              <a:t>Recurrent Neural Networks</a:t>
            </a:r>
            <a:r>
              <a:rPr lang="en-US" dirty="0"/>
              <a:t>: Speech processing and synthesis</a:t>
            </a:r>
          </a:p>
        </p:txBody>
      </p:sp>
    </p:spTree>
    <p:extLst>
      <p:ext uri="{BB962C8B-B14F-4D97-AF65-F5344CB8AC3E}">
        <p14:creationId xmlns:p14="http://schemas.microsoft.com/office/powerpoint/2010/main" val="33823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5DE-8519-844F-84B0-ED6F456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Deep Learning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D11-DED4-0F49-A624-6C4C18B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Play games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A716D-C9FD-4B4D-9840-EEC08A30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35" y="1263909"/>
            <a:ext cx="5262376" cy="5048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B0638-221D-E14A-9397-BC5F0FEC7849}"/>
              </a:ext>
            </a:extLst>
          </p:cNvPr>
          <p:cNvSpPr txBox="1"/>
          <p:nvPr/>
        </p:nvSpPr>
        <p:spPr>
          <a:xfrm>
            <a:off x="5342048" y="6611779"/>
            <a:ext cx="6849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The Atlantic</a:t>
            </a:r>
            <a:r>
              <a:rPr lang="en-US" sz="1000" dirty="0"/>
              <a:t>. https://</a:t>
            </a:r>
            <a:r>
              <a:rPr lang="en-US" sz="1000" dirty="0" err="1"/>
              <a:t>www.theatlantic.com</a:t>
            </a:r>
            <a:r>
              <a:rPr lang="en-US" sz="1000" dirty="0"/>
              <a:t>/technology/archive/2017/10/</a:t>
            </a:r>
            <a:r>
              <a:rPr lang="en-US" sz="1000" dirty="0" err="1"/>
              <a:t>alphago</a:t>
            </a:r>
            <a:r>
              <a:rPr lang="en-US" sz="1000" dirty="0"/>
              <a:t>-zero-the-ai-that-taught-itself-go/543450/</a:t>
            </a:r>
          </a:p>
        </p:txBody>
      </p:sp>
    </p:spTree>
    <p:extLst>
      <p:ext uri="{BB962C8B-B14F-4D97-AF65-F5344CB8AC3E}">
        <p14:creationId xmlns:p14="http://schemas.microsoft.com/office/powerpoint/2010/main" val="14888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5DE-8519-844F-84B0-ED6F456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Deep Learning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D11-DED4-0F49-A624-6C4C18B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games</a:t>
            </a:r>
          </a:p>
          <a:p>
            <a:r>
              <a:rPr lang="en-US" b="1" dirty="0"/>
              <a:t>Identify faces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2BF14-0A6C-4E4D-8241-9A0F1DF2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59" y="1871800"/>
            <a:ext cx="78994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727F6-8642-6740-A503-02FB05A2AC86}"/>
              </a:ext>
            </a:extLst>
          </p:cNvPr>
          <p:cNvSpPr txBox="1"/>
          <p:nvPr/>
        </p:nvSpPr>
        <p:spPr>
          <a:xfrm>
            <a:off x="8474325" y="6563825"/>
            <a:ext cx="3552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The Verge</a:t>
            </a:r>
            <a:r>
              <a:rPr lang="en-US" sz="1000" dirty="0"/>
              <a:t>. https://</a:t>
            </a:r>
            <a:r>
              <a:rPr lang="en-US" sz="1000" dirty="0" err="1"/>
              <a:t>www.theverge.com</a:t>
            </a:r>
            <a:r>
              <a:rPr lang="en-US" sz="1000" dirty="0"/>
              <a:t>/2020/12/1/21755021/</a:t>
            </a:r>
          </a:p>
        </p:txBody>
      </p:sp>
    </p:spTree>
    <p:extLst>
      <p:ext uri="{BB962C8B-B14F-4D97-AF65-F5344CB8AC3E}">
        <p14:creationId xmlns:p14="http://schemas.microsoft.com/office/powerpoint/2010/main" val="23833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5DE-8519-844F-84B0-ED6F456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Deep Learning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D11-DED4-0F49-A624-6C4C18B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games</a:t>
            </a:r>
          </a:p>
          <a:p>
            <a:r>
              <a:rPr lang="en-US" dirty="0"/>
              <a:t>Identify faces</a:t>
            </a:r>
          </a:p>
          <a:p>
            <a:r>
              <a:rPr lang="en-US" b="1" dirty="0"/>
              <a:t>Understand speech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27F6-8642-6740-A503-02FB05A2AC86}"/>
              </a:ext>
            </a:extLst>
          </p:cNvPr>
          <p:cNvSpPr txBox="1"/>
          <p:nvPr/>
        </p:nvSpPr>
        <p:spPr>
          <a:xfrm>
            <a:off x="5268310" y="6492875"/>
            <a:ext cx="6923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Voicebot.ai</a:t>
            </a:r>
            <a:r>
              <a:rPr lang="en-US" sz="1000" dirty="0"/>
              <a:t>. https://</a:t>
            </a:r>
            <a:r>
              <a:rPr lang="en-US" sz="1000" dirty="0" err="1"/>
              <a:t>voicebot.ai</a:t>
            </a:r>
            <a:r>
              <a:rPr lang="en-US" sz="1000" dirty="0"/>
              <a:t>/2020/04/24/google-assistant-can-better-tell-apart-voices-after-enhancing-set-up-process/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024E0-8316-A947-B0EE-2DC7C43E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55" y="950073"/>
            <a:ext cx="5635082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5DE-8519-844F-84B0-ED6F456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Deep Learning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D11-DED4-0F49-A624-6C4C18B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games</a:t>
            </a:r>
          </a:p>
          <a:p>
            <a:r>
              <a:rPr lang="en-US" dirty="0"/>
              <a:t>Identify faces</a:t>
            </a:r>
          </a:p>
          <a:p>
            <a:r>
              <a:rPr lang="en-US" dirty="0"/>
              <a:t>Understand speech</a:t>
            </a:r>
          </a:p>
          <a:p>
            <a:r>
              <a:rPr lang="en-US" b="1" dirty="0"/>
              <a:t>Drive cars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27F6-8642-6740-A503-02FB05A2AC86}"/>
              </a:ext>
            </a:extLst>
          </p:cNvPr>
          <p:cNvSpPr txBox="1"/>
          <p:nvPr/>
        </p:nvSpPr>
        <p:spPr>
          <a:xfrm>
            <a:off x="4058042" y="6533065"/>
            <a:ext cx="8133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Express</a:t>
            </a:r>
            <a:r>
              <a:rPr lang="en-US" sz="1000" dirty="0"/>
              <a:t>. https://</a:t>
            </a:r>
            <a:r>
              <a:rPr lang="en-US" sz="1000" dirty="0" err="1"/>
              <a:t>www.express.co.uk</a:t>
            </a:r>
            <a:r>
              <a:rPr lang="en-US" sz="1000" dirty="0"/>
              <a:t>/news/science/1358726/Tech-news-self-driving-car-UK-government-artificial-intelligence-autonomous-ont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8F2A9-D992-A547-9416-B94373B9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892" y="2728254"/>
            <a:ext cx="5943600" cy="261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0066A-FB52-6C42-BDA7-DB0F666D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892" y="1736333"/>
            <a:ext cx="4508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9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5DE-8519-844F-84B0-ED6F456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Deep Learning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D11-DED4-0F49-A624-6C4C18B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games</a:t>
            </a:r>
          </a:p>
          <a:p>
            <a:r>
              <a:rPr lang="en-US" dirty="0"/>
              <a:t>Identify faces</a:t>
            </a:r>
          </a:p>
          <a:p>
            <a:r>
              <a:rPr lang="en-US" dirty="0"/>
              <a:t>Understand speech</a:t>
            </a:r>
          </a:p>
          <a:p>
            <a:r>
              <a:rPr lang="en-US" dirty="0"/>
              <a:t>Drive cars</a:t>
            </a:r>
          </a:p>
          <a:p>
            <a:r>
              <a:rPr lang="en-US" b="1" dirty="0"/>
              <a:t>Diagnose diseases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27F6-8642-6740-A503-02FB05A2AC86}"/>
              </a:ext>
            </a:extLst>
          </p:cNvPr>
          <p:cNvSpPr txBox="1"/>
          <p:nvPr/>
        </p:nvSpPr>
        <p:spPr>
          <a:xfrm>
            <a:off x="7353816" y="6502888"/>
            <a:ext cx="4838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Wired</a:t>
            </a:r>
            <a:r>
              <a:rPr lang="en-US" sz="1000" dirty="0"/>
              <a:t>. https://</a:t>
            </a:r>
            <a:r>
              <a:rPr lang="en-US" sz="1000" dirty="0" err="1"/>
              <a:t>www.wired.com</a:t>
            </a:r>
            <a:r>
              <a:rPr lang="en-US" sz="1000" dirty="0"/>
              <a:t>/story/us-government-pay-doctors-use-ai-algorithms/</a:t>
            </a:r>
            <a:endParaRPr lang="en-US" sz="10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56C2D-3E7D-A04D-A937-A5AB9CE6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22" y="2567466"/>
            <a:ext cx="6856535" cy="1985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8B59D-06F9-4C48-AABE-C2E8E0B6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22" y="2010254"/>
            <a:ext cx="1765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0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5DE-8519-844F-84B0-ED6F456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Deep Learning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D11-DED4-0F49-A624-6C4C18B0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games</a:t>
            </a:r>
          </a:p>
          <a:p>
            <a:r>
              <a:rPr lang="en-US" dirty="0"/>
              <a:t>Identify faces</a:t>
            </a:r>
          </a:p>
          <a:p>
            <a:r>
              <a:rPr lang="en-US" dirty="0"/>
              <a:t>Understand speech</a:t>
            </a:r>
          </a:p>
          <a:p>
            <a:r>
              <a:rPr lang="en-US" dirty="0"/>
              <a:t>Drive cars</a:t>
            </a:r>
          </a:p>
          <a:p>
            <a:r>
              <a:rPr lang="en-US" dirty="0"/>
              <a:t>Diagnose diseases</a:t>
            </a:r>
          </a:p>
          <a:p>
            <a:r>
              <a:rPr lang="en-US" b="1" dirty="0"/>
              <a:t>Fold proteins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727F6-8642-6740-A503-02FB05A2AC86}"/>
              </a:ext>
            </a:extLst>
          </p:cNvPr>
          <p:cNvSpPr txBox="1"/>
          <p:nvPr/>
        </p:nvSpPr>
        <p:spPr>
          <a:xfrm>
            <a:off x="7353816" y="6502888"/>
            <a:ext cx="3793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Science</a:t>
            </a:r>
            <a:r>
              <a:rPr lang="en-US" sz="1000" dirty="0"/>
              <a:t>. https://</a:t>
            </a:r>
            <a:r>
              <a:rPr lang="en-US" sz="1000" dirty="0" err="1"/>
              <a:t>science.sciencemag.org</a:t>
            </a:r>
            <a:r>
              <a:rPr lang="en-US" sz="1000" dirty="0"/>
              <a:t>/content/370/6521/1144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14C4D-FC30-7C4C-AA2F-7128FB1E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73" y="2533894"/>
            <a:ext cx="78359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346A254-750E-2B40-9E48-DC35CC7F3F45}" vid="{823AC776-C79E-EA4D-BA12-44C8607442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7731</TotalTime>
  <Words>387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Deep Learning</vt:lpstr>
      <vt:lpstr>Deep Learning is Unreasonably Effective</vt:lpstr>
      <vt:lpstr>What is Deep Learning?</vt:lpstr>
      <vt:lpstr>What can Deep Learning do?</vt:lpstr>
      <vt:lpstr>What can Deep Learning do?</vt:lpstr>
      <vt:lpstr>What can Deep Learning do?</vt:lpstr>
      <vt:lpstr>What can Deep Learning do?</vt:lpstr>
      <vt:lpstr>What can Deep Learning do?</vt:lpstr>
      <vt:lpstr>What can Deep Learning do?</vt:lpstr>
      <vt:lpstr>What can Deep Learning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Jensen, Paul A</dc:creator>
  <cp:lastModifiedBy>Jensen, Paul A</cp:lastModifiedBy>
  <cp:revision>40</cp:revision>
  <dcterms:created xsi:type="dcterms:W3CDTF">2020-12-02T22:11:29Z</dcterms:created>
  <dcterms:modified xsi:type="dcterms:W3CDTF">2021-03-29T04:38:51Z</dcterms:modified>
</cp:coreProperties>
</file>