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9" autoAdjust="0"/>
    <p:restoredTop sz="94660"/>
  </p:normalViewPr>
  <p:slideViewPr>
    <p:cSldViewPr>
      <p:cViewPr varScale="1">
        <p:scale>
          <a:sx n="124" d="100"/>
          <a:sy n="124" d="100"/>
        </p:scale>
        <p:origin x="2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16365D3-EE5D-3B8E-68F9-D05692801F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8B67EE-17E3-E295-12EE-D1A92E7733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3F9BCA-1572-E026-E9F9-D3A39D20CB4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140092F-9384-307D-29EF-DAD4F49549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37B6F6E-6ACA-BF6A-9778-E38368B75A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1EEF48-6691-2D88-F0AF-B9DFE84EA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AC23D044-2A53-FC46-8E98-7671BADE571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B3314D-7683-B1BD-16BD-588E5AD89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872409-3823-9577-BACD-4388E804F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97B9DC-3B55-C8AC-68C7-63E45724C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61B43-8D3E-934D-9758-C4AA590E39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6C3CD6-A354-0EAC-3F05-1B040B1BC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174774-C406-362B-193B-811D511A8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86A90A-3A3F-241E-5A77-1F05FC458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38BD7-6AB1-6940-B1FE-E0E31AF0F2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7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2B52B-DDFA-E1AD-89E6-761ED29AA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32DB4E-8A68-E7FD-EFD2-096E24BCA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FEE716-6E7D-D443-BA4D-D8A0B1802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0108A-D4B3-EA46-A995-71FAB65037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31B41D-4F11-6A4C-99F2-9D23040BB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73E9D-6EF4-86D3-DE50-FC8A21788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D6FF52-6944-03EC-2C41-51B7807C3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F4A00-D4C2-7A44-B14C-90834F6874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05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505599-3FB9-C99B-3DD9-F0887893A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F35B7B-B372-2F43-BBD5-F1723A8AF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A8CB04-5996-4D5F-4D20-2BD6F9ACD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02B0D-6EC3-9F47-85B6-66AE9AE403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B6DD9-30EC-E530-9728-306E2C9B6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97095-6AD0-05C2-6E3C-32B3DDE73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370A3-5373-B945-0F96-567C0A34E9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A0254-B947-3143-9CB6-AD7306DB1A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18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7462B6-CDA0-E6B0-98B7-7D5E52971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C55E23-610D-5562-50EF-D110B1FBE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A77965-91E0-5AA2-FC07-7D374AE32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61EBC-C3F9-C149-AF53-32B26806D7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D8B84F-2D65-E70D-CC1E-B2DFFCE25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5A1AC6-A230-3452-FE1C-EDCB78FC0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31BF2-6E27-08DD-D7DC-39BD67BD7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663F1-EFBA-F945-AC0C-3B19B18945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FF37DD9-DD87-1FE3-D742-F759B2EE9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204629-4046-23F3-B865-28AB28AB8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2713E0-9EE2-10BB-9307-E816F9B65C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DE0EB-701E-6F4E-B8B6-3512D8C506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365B0-26D4-B64D-7078-7ECD11E05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F1E3-6D9F-87FA-57ED-00FD1ADC4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73F1-22AE-BF99-3512-525191AD2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4C393-BD94-4E4D-949E-663515FDAB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60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AFB3-AC3D-5DC7-44D0-9AA4E735E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5E90A-7448-F1E6-E21C-50498850E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6C8AE-6869-2383-7A00-D9F949D4E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8FCEC-6F33-0344-852B-C0D87C3733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1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B4F6C3-422D-6FB8-CD00-FE1DDC1DB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E7A125-9CB8-18AA-7DA7-F8061A57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9256CA-AFFB-C696-A450-3C4D4D1646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83460B-C49F-F83D-2811-40974DB2F8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939721-D50F-053F-0513-F252B055B3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5EE6E20E-2D39-6B4B-B145-141D76CE454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>
            <a:extLst>
              <a:ext uri="{FF2B5EF4-FFF2-40B4-BE49-F238E27FC236}">
                <a16:creationId xmlns:a16="http://schemas.microsoft.com/office/drawing/2014/main" id="{4C938FC5-5041-77BE-CD85-D234DD67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19856"/>
            <a:ext cx="839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dirty="0"/>
              <a:t>Neural network training pipeline and architecture</a:t>
            </a:r>
          </a:p>
        </p:txBody>
      </p:sp>
      <p:pic>
        <p:nvPicPr>
          <p:cNvPr id="2053" name="Picture 5" descr="nature16961-f1.jpg">
            <a:extLst>
              <a:ext uri="{FF2B5EF4-FFF2-40B4-BE49-F238E27FC236}">
                <a16:creationId xmlns:a16="http://schemas.microsoft.com/office/drawing/2014/main" id="{73FC95D6-B8FC-EC39-A7E2-0960BD24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" y="1752600"/>
            <a:ext cx="8397875" cy="308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5D125646-C408-ADE9-C360-D9EA5B5D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6553200"/>
            <a:ext cx="7620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Silver 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 al. Nature </a:t>
            </a: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529,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484–489 (2016)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doi:10.1038/nature16961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>
            <a:extLst>
              <a:ext uri="{FF2B5EF4-FFF2-40B4-BE49-F238E27FC236}">
                <a16:creationId xmlns:a16="http://schemas.microsoft.com/office/drawing/2014/main" id="{D89F7B03-BA62-FF5C-5417-36E002E1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20650"/>
            <a:ext cx="839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Monte Carlo tree search in AlphaGo</a:t>
            </a:r>
          </a:p>
        </p:txBody>
      </p:sp>
      <p:pic>
        <p:nvPicPr>
          <p:cNvPr id="2053" name="Picture 5" descr="nature16961-f3.jpg">
            <a:extLst>
              <a:ext uri="{FF2B5EF4-FFF2-40B4-BE49-F238E27FC236}">
                <a16:creationId xmlns:a16="http://schemas.microsoft.com/office/drawing/2014/main" id="{5B14AB17-2298-9B3A-5C10-CB9197FB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5" y="2215365"/>
            <a:ext cx="8402351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8A7DC28E-22BF-CD3D-EFCD-8A58CB1D4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6553200"/>
            <a:ext cx="7620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Silver 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 al. Nature </a:t>
            </a: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529,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484–489 (2016)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doi:10.1038/nature16961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>
            <a:extLst>
              <a:ext uri="{FF2B5EF4-FFF2-40B4-BE49-F238E27FC236}">
                <a16:creationId xmlns:a16="http://schemas.microsoft.com/office/drawing/2014/main" id="{8C09C3FC-DFF9-4FB0-9D33-CF3837A4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36061"/>
            <a:ext cx="839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Tournament evaluation of AlphaGo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3" name="Picture 6" descr="D:\Shilpa\2016\Jan\20\Nature16961\nature16961-f4.jpg">
            <a:extLst>
              <a:ext uri="{FF2B5EF4-FFF2-40B4-BE49-F238E27FC236}">
                <a16:creationId xmlns:a16="http://schemas.microsoft.com/office/drawing/2014/main" id="{A5B5C78F-766A-0ABF-1FE4-A493A281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5" y="1877311"/>
            <a:ext cx="8322941" cy="307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948CB021-888C-F172-AA40-E92553A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6553200"/>
            <a:ext cx="7620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Silver 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 al. Nature </a:t>
            </a: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529,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484–489 (2016)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doi:10.1038/nature16961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28D88D2B-4558-A310-3183-611FAECD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6553200"/>
            <a:ext cx="7620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Silver 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 al. Nature </a:t>
            </a: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529,</a:t>
            </a:r>
            <a:r>
              <a:rPr kumimoji="0" lang="en-GB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484–489 (2016)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doi:10.1038/nature16961</a:t>
            </a:r>
          </a:p>
        </p:txBody>
      </p:sp>
      <p:sp>
        <p:nvSpPr>
          <p:cNvPr id="2051" name="Text Box 8">
            <a:extLst>
              <a:ext uri="{FF2B5EF4-FFF2-40B4-BE49-F238E27FC236}">
                <a16:creationId xmlns:a16="http://schemas.microsoft.com/office/drawing/2014/main" id="{ED73C453-B32C-FD58-5C52-22D98540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20650"/>
            <a:ext cx="839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AlphaGo (black, to play) selected its move against Fan Hui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3" name="Picture 6" descr="D:\Shilpa\2016\Jan\20\Nature16961\nature16961-f5.jpg">
            <a:extLst>
              <a:ext uri="{FF2B5EF4-FFF2-40B4-BE49-F238E27FC236}">
                <a16:creationId xmlns:a16="http://schemas.microsoft.com/office/drawing/2014/main" id="{5BB96E6F-4B32-AA27-F6D7-734F827A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5901"/>
            <a:ext cx="7924800" cy="564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CPWEB-temp">
  <a:themeElements>
    <a:clrScheme name="NCPWEB-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PWEB-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CPWEB-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PWEB-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PWEB-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PWEB-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PWEB-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PWEB-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PWEB-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2001:Templates:My Templates:NCPWEB-temp.pot</Template>
  <TotalTime>1163</TotalTime>
  <Words>98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宋体</vt:lpstr>
      <vt:lpstr>NCPWEB-temp</vt:lpstr>
      <vt:lpstr>PowerPoint Presentation</vt:lpstr>
      <vt:lpstr>PowerPoint Presentation</vt:lpstr>
      <vt:lpstr>PowerPoint Presentation</vt:lpstr>
      <vt:lpstr>PowerPoint Presentation</vt:lpstr>
    </vt:vector>
  </TitlesOfParts>
  <Company>Macmillan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Jensen, Paul A</cp:lastModifiedBy>
  <cp:revision>471</cp:revision>
  <dcterms:created xsi:type="dcterms:W3CDTF">2004-10-13T15:37:01Z</dcterms:created>
  <dcterms:modified xsi:type="dcterms:W3CDTF">2022-05-02T15:18:42Z</dcterms:modified>
</cp:coreProperties>
</file>