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4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BBB-18F7-4344-9F8D-9A9E473F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17BD-1B09-9149-B1AC-2D8A50E1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B88-0102-A54B-A220-F82E6CC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AF52-9E73-F343-9183-AA5BC8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05B4-C2BF-2D4E-B045-D776A42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48D-0AB4-5543-B4AC-152CF9FF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775E-5495-D741-A12F-0AF24255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5B3-6DE0-B647-A1FA-09FEC1D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6FA1-634E-E245-9326-10D104F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ED5-D7C6-4946-A7AE-3237D84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BE3B9-B2EF-7848-859A-E34F7C37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1A0A-0D85-3D41-A7A6-44665279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1522-9BD9-4941-998E-E11FA35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2934-766E-9D4A-AB73-05D566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13C-BFB8-204C-8F29-4C8B066F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FFE-64CE-A94A-91F5-6519620D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D99A-30E2-D54B-9515-7C93DA4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0EF-0596-F645-AE2C-2ED53C77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A5F-F70B-F44D-A3A5-5E6DA5C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C6C8-DEA3-3B48-A0FA-DFB5E71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894-629F-CB4B-BC7E-0A8A3A2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56C5-7428-7A43-BAA1-E32CCA39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293-9885-8E48-AAD2-D21FAF15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EBD-4E4E-BA4C-A4C1-702280B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C07-AB1F-0443-B193-A12187D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00A-5EC1-D04B-BC2A-CD97BD5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2326-8C92-244E-95D2-A9E76CF6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877-F632-4E47-A3A4-A4B6B0BF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5655-25CE-EE4B-AE7B-C18BF1C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CBCA-E5A4-D242-900E-B2ED6B9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E39F-26F9-D147-A2C6-90FEB8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7DE6-317C-AE4C-AB22-D5A84CCA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7531-F733-E44D-9C6F-3A4AA014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F3A-F359-9A46-B11D-308D0DB0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CCCE-D68F-FE42-A556-5154686E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4CF7-435F-A248-A1E5-F2074EF7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CFE-8B5D-B44F-A361-2DA699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3F66-DB2C-CB49-8570-42E5F47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782F-E210-5F46-90F3-302C155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C357-1060-9D48-B407-860D0AC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268B-D749-6641-803E-0FBD42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D1D-14C6-8342-96BA-57DCBA7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3EF8-3CB7-5343-9101-7F3145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7E6-38D0-B54A-BA64-F75A55F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F2B7-8A7C-9E4D-B7B0-5C5098AA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47FA-69E4-884D-A07D-550D928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8678-08C4-564D-BBBB-BC27347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2A7-9875-9B40-AB3A-15E2684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94F7-B6F0-5745-92ED-5B7A1628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9016-1939-0D4E-A093-0238CAB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A9C9-540F-AD49-AFB3-8EC0ADE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5F2-1FD6-F843-B5D9-BF5EB8D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94C-892F-9241-8775-711A503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EFFB-4A13-A64A-891F-506F9D3B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A315-D5C7-3B43-AA04-EEE6205D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E5A8-D9D4-E248-995C-004DAD3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123B-4F7C-6F4F-A059-9136E18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25B-6307-FC42-821D-7F19CDE2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1C3EC-6C14-2C4D-9B39-05479DF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A3C-4F00-6145-AB62-608EA3A0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2B7-68C2-A646-9B5D-98B92B61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5E3959A-73AE-EC4F-9250-B2FDF3724D97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A40-3196-574D-A7AF-060359EE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C8B-75BB-074C-8C7A-82DB0B9F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F77-7A45-0040-9F54-A9BE7748A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%7bFrancis" TargetMode="Externa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0802-6EC9-B844-9592-BD28F424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49BC-835F-764F-BD47-51C94E1D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D6AC2-4CD9-5E4C-A706-65B73DF7E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" r="10410"/>
          <a:stretch/>
        </p:blipFill>
        <p:spPr>
          <a:xfrm>
            <a:off x="8094132" y="381856"/>
            <a:ext cx="3777025" cy="6214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9E9DF-9688-1544-897F-A9E2435A1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r="12742" b="-2"/>
          <a:stretch/>
        </p:blipFill>
        <p:spPr>
          <a:xfrm>
            <a:off x="119647" y="381857"/>
            <a:ext cx="3822924" cy="62145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B8BA4A-C72C-DE4D-8D12-CF3F38EBF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6" r="-2" b="-2"/>
          <a:stretch/>
        </p:blipFill>
        <p:spPr>
          <a:xfrm>
            <a:off x="4127054" y="381856"/>
            <a:ext cx="3782595" cy="6214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A8F85-0066-A945-9AB2-C69AF18450A0}"/>
              </a:ext>
            </a:extLst>
          </p:cNvPr>
          <p:cNvSpPr/>
          <p:nvPr/>
        </p:nvSpPr>
        <p:spPr>
          <a:xfrm>
            <a:off x="0" y="6596390"/>
            <a:ext cx="47628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  <a:hlinkClick r:id="rId5"/>
              </a:rPr>
              <a:t>https://en.wikipedia.org/wiki/{Francis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dirty="0" err="1">
                <a:latin typeface="Helvetica" pitchFamily="2" charset="0"/>
              </a:rPr>
              <a:t>Galton;Karl_Pearson;Ronald</a:t>
            </a:r>
            <a:r>
              <a:rPr lang="en-US" sz="1100" dirty="0">
                <a:latin typeface="Helvetica" pitchFamily="2" charset="0"/>
              </a:rPr>
              <a:t> Fisher}</a:t>
            </a:r>
          </a:p>
        </p:txBody>
      </p:sp>
    </p:spTree>
    <p:extLst>
      <p:ext uri="{BB962C8B-B14F-4D97-AF65-F5344CB8AC3E}">
        <p14:creationId xmlns:p14="http://schemas.microsoft.com/office/powerpoint/2010/main" val="2323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F6051-4523-E342-B3FB-E0901665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61" y="3584222"/>
            <a:ext cx="4910667" cy="3273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05AE8-D9DB-704B-A795-379A2113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363133"/>
            <a:ext cx="5689245" cy="4131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6244F-BDC9-004C-9CFD-E2A6EDF9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60" y="242312"/>
            <a:ext cx="4910667" cy="3267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9ACE9F-BD35-214E-A05F-7B0C7314458C}"/>
              </a:ext>
            </a:extLst>
          </p:cNvPr>
          <p:cNvSpPr/>
          <p:nvPr/>
        </p:nvSpPr>
        <p:spPr>
          <a:xfrm>
            <a:off x="0" y="6596390"/>
            <a:ext cx="33217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</a:rPr>
              <a:t>https://</a:t>
            </a:r>
            <a:r>
              <a:rPr lang="en-US" sz="1100" dirty="0" err="1">
                <a:latin typeface="Helvetica" pitchFamily="2" charset="0"/>
              </a:rPr>
              <a:t>www.rothamsted.ac.uk</a:t>
            </a:r>
            <a:r>
              <a:rPr lang="en-US" sz="1100" dirty="0">
                <a:latin typeface="Helvetica" pitchFamily="2" charset="0"/>
              </a:rPr>
              <a:t>/history-and-heritage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82DA8-DC81-9C4C-882C-F433C066BCF0}"/>
              </a:ext>
            </a:extLst>
          </p:cNvPr>
          <p:cNvSpPr txBox="1"/>
          <p:nvPr/>
        </p:nvSpPr>
        <p:spPr>
          <a:xfrm>
            <a:off x="541865" y="242312"/>
            <a:ext cx="55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Helvetica" pitchFamily="2" charset="0"/>
              </a:rPr>
              <a:t>Rothamsted</a:t>
            </a:r>
            <a:r>
              <a:rPr lang="en-US" sz="2400" b="1" dirty="0">
                <a:latin typeface="Helvetica" pitchFamily="2" charset="0"/>
              </a:rPr>
              <a:t> Experimental Station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England</a:t>
            </a:r>
          </a:p>
        </p:txBody>
      </p:sp>
    </p:spTree>
    <p:extLst>
      <p:ext uri="{BB962C8B-B14F-4D97-AF65-F5344CB8AC3E}">
        <p14:creationId xmlns:p14="http://schemas.microsoft.com/office/powerpoint/2010/main" val="41300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2</cp:revision>
  <dcterms:created xsi:type="dcterms:W3CDTF">2020-01-22T17:01:06Z</dcterms:created>
  <dcterms:modified xsi:type="dcterms:W3CDTF">2020-01-22T17:55:51Z</dcterms:modified>
</cp:coreProperties>
</file>