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/>
    <p:restoredTop sz="94714"/>
  </p:normalViewPr>
  <p:slideViewPr>
    <p:cSldViewPr snapToGrid="0" snapToObjects="1">
      <p:cViewPr varScale="1">
        <p:scale>
          <a:sx n="107" d="100"/>
          <a:sy n="107" d="100"/>
        </p:scale>
        <p:origin x="4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FE8-618E-184D-BE4B-53FCF0EB5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FBBC4-3FD0-164A-AC4A-326EDBD42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6FB6-0877-064E-B824-EC9488B4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E26B-CCF7-4842-B899-6122A67A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006A-F524-D440-BA44-67FCB847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B41A-1897-CF4F-88C9-AE7DECB5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4DF7-48E4-B347-A651-6D3F1C85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FA12-3C95-0448-AA72-4CACC1A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F48E-6316-5F40-A27E-40B8C545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1FB9-D725-2B44-8A6B-290E338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496A-0538-9643-88F3-78A36DED4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A9BF-694B-9B43-AA26-8AD4932BE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2188-2F13-6241-8137-CDFD414B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5960-5BB8-B348-81BB-172D65C8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D05B-DA0B-724D-A470-B7121741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9E09-C21F-0F49-847D-4791142D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A2D-4500-DD4D-A229-1B01DEA5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067-1ACC-E243-809E-C619F14A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A0E3-6FFA-FB48-AE94-DCE96227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AAC2-9744-044A-A2BD-F35FAF92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5A1E-0DE5-0E49-A324-993F05AC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1DB1-8B11-344D-AA9E-6D8FC343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82F7-940F-A545-8647-5A98AC79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374E-6410-B14E-8002-B4BAB79C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D640-463C-2348-BFA5-AC08680E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EF4A-DA8A-1848-AE7D-FA7A11AA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86AE-E367-FB4C-812E-49F8D4F95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E0573-2C14-E04A-9DFA-0191B6BF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B455-BDB6-454E-BEFB-E0E80D6A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B650-62CC-6C4A-8144-DE750EE2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3073C-7942-AC44-BF2B-16F6B971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B827-255C-7442-818B-246E3211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0592-A6AE-AC41-A009-805E5A0E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A8B9D-89C9-FF4A-BE4D-5E2EAD18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C668-1762-8E44-B868-9FD54559E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E1CC0-24EE-E84B-995C-CFD17A8ED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5DE59-4953-9649-A17E-45F517B6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137D-269B-F94C-A719-C87CF74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4EB34-9C4F-3443-A332-E5BDFC1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D066-196A-6E43-BFB0-52CC3EC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134E3-5090-8441-9257-498E8F60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D0E1A-40B4-644D-BFE0-6A647FE6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C87A-6F74-6E44-B8E5-108CE74B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828C9-5E9A-8E45-A655-F0195E4C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D663E-FBC4-0141-A394-B7388593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FE268-52E4-D341-9511-9E55B777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C090-3A3D-004C-B076-01C03695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A8FC-3BF2-A74B-8699-DB98B783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A8EA7-C8E6-D846-A399-E75CEDEB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4C69A-52A3-8241-B958-3BA1150A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4FE7-D5E0-F64F-8C47-0983DBF1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3CA0-7F09-4A43-98A8-F4602F76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955-9268-7841-BDBD-4023545C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0856B-468C-E34D-AE0C-2E59B476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E00F0-BD1A-D046-9237-4879CCEF1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66C94-C4B7-8F47-A684-56471D56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A8BAC-82F9-4E48-A5A0-8578065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F25E-E368-3C40-B277-0359EFB7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9B168-158F-5042-A8E3-01F6E8BF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DDB0-1788-8643-B71D-F965B45B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F9ED-E1EE-AA48-AA06-209429168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A4AA-2AC4-754B-8B6C-6633D80D9625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203C-34AA-114B-97F9-E5ACB5288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1DC9-BF5F-E649-AAF3-1368FD039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7B11-055C-E24C-8D4A-7AAABA63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ADA01-EAF5-A945-8908-7EAD3141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9" y="0"/>
            <a:ext cx="69178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CF8B0-B143-7B4E-948E-F00E2111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2262334"/>
            <a:ext cx="5385680" cy="44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081D15-C5D3-434D-AF9D-D2E80D54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97790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9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0E201A-4877-F94F-8813-850950A4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09550"/>
            <a:ext cx="8026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7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F69F82-D8D7-CB4F-B615-647E2674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565150"/>
            <a:ext cx="8470900" cy="572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F8F4A5-B685-5F4C-AF98-2AFB2FF5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727202"/>
            <a:ext cx="1905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6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5</cp:revision>
  <cp:lastPrinted>2020-04-03T21:23:26Z</cp:lastPrinted>
  <dcterms:created xsi:type="dcterms:W3CDTF">2020-04-03T20:45:12Z</dcterms:created>
  <dcterms:modified xsi:type="dcterms:W3CDTF">2020-04-03T21:51:34Z</dcterms:modified>
</cp:coreProperties>
</file>