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1pPr>
    <a:lvl2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2pPr>
    <a:lvl3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3pPr>
    <a:lvl4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4pPr>
    <a:lvl5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5pPr>
    <a:lvl6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6pPr>
    <a:lvl7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7pPr>
    <a:lvl8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8pPr>
    <a:lvl9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ヒラギノ角ゴ ProN W3"/>
      </a:defRPr>
    </a:lvl1pPr>
    <a:lvl2pPr indent="228600" defTabSz="457200" latinLnBrk="0">
      <a:lnSpc>
        <a:spcPct val="117999"/>
      </a:lnSpc>
      <a:defRPr sz="2200">
        <a:latin typeface="+mj-lt"/>
        <a:ea typeface="+mj-ea"/>
        <a:cs typeface="+mj-cs"/>
        <a:sym typeface="ヒラギノ角ゴ ProN W3"/>
      </a:defRPr>
    </a:lvl2pPr>
    <a:lvl3pPr indent="457200" defTabSz="457200" latinLnBrk="0">
      <a:lnSpc>
        <a:spcPct val="117999"/>
      </a:lnSpc>
      <a:defRPr sz="2200">
        <a:latin typeface="+mj-lt"/>
        <a:ea typeface="+mj-ea"/>
        <a:cs typeface="+mj-cs"/>
        <a:sym typeface="ヒラギノ角ゴ ProN W3"/>
      </a:defRPr>
    </a:lvl3pPr>
    <a:lvl4pPr indent="685800" defTabSz="457200" latinLnBrk="0">
      <a:lnSpc>
        <a:spcPct val="117999"/>
      </a:lnSpc>
      <a:defRPr sz="2200">
        <a:latin typeface="+mj-lt"/>
        <a:ea typeface="+mj-ea"/>
        <a:cs typeface="+mj-cs"/>
        <a:sym typeface="ヒラギノ角ゴ ProN W3"/>
      </a:defRPr>
    </a:lvl4pPr>
    <a:lvl5pPr indent="914400" defTabSz="457200" latinLnBrk="0">
      <a:lnSpc>
        <a:spcPct val="117999"/>
      </a:lnSpc>
      <a:defRPr sz="2200">
        <a:latin typeface="+mj-lt"/>
        <a:ea typeface="+mj-ea"/>
        <a:cs typeface="+mj-cs"/>
        <a:sym typeface="ヒラギノ角ゴ ProN W3"/>
      </a:defRPr>
    </a:lvl5pPr>
    <a:lvl6pPr indent="1143000" defTabSz="457200" latinLnBrk="0">
      <a:lnSpc>
        <a:spcPct val="117999"/>
      </a:lnSpc>
      <a:defRPr sz="2200">
        <a:latin typeface="+mj-lt"/>
        <a:ea typeface="+mj-ea"/>
        <a:cs typeface="+mj-cs"/>
        <a:sym typeface="ヒラギノ角ゴ ProN W3"/>
      </a:defRPr>
    </a:lvl6pPr>
    <a:lvl7pPr indent="1371600" defTabSz="457200" latinLnBrk="0">
      <a:lnSpc>
        <a:spcPct val="117999"/>
      </a:lnSpc>
      <a:defRPr sz="2200">
        <a:latin typeface="+mj-lt"/>
        <a:ea typeface="+mj-ea"/>
        <a:cs typeface="+mj-cs"/>
        <a:sym typeface="ヒラギノ角ゴ ProN W3"/>
      </a:defRPr>
    </a:lvl7pPr>
    <a:lvl8pPr indent="1600200" defTabSz="457200" latinLnBrk="0">
      <a:lnSpc>
        <a:spcPct val="117999"/>
      </a:lnSpc>
      <a:defRPr sz="2200">
        <a:latin typeface="+mj-lt"/>
        <a:ea typeface="+mj-ea"/>
        <a:cs typeface="+mj-cs"/>
        <a:sym typeface="ヒラギノ角ゴ ProN W3"/>
      </a:defRPr>
    </a:lvl8pPr>
    <a:lvl9pPr indent="1828800" defTabSz="457200" latinLnBrk="0">
      <a:lnSpc>
        <a:spcPct val="117999"/>
      </a:lnSpc>
      <a:defRPr sz="2200">
        <a:latin typeface="+mj-lt"/>
        <a:ea typeface="+mj-ea"/>
        <a:cs typeface="+mj-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
    <p:spTree>
      <p:nvGrpSpPr>
        <p:cNvPr id="1" name=""/>
        <p:cNvGrpSpPr/>
        <p:nvPr/>
      </p:nvGrpSpPr>
      <p:grpSpPr>
        <a:xfrm>
          <a:off x="0" y="0"/>
          <a:ext cx="0" cy="0"/>
          <a:chOff x="0" y="0"/>
          <a:chExt cx="0" cy="0"/>
        </a:xfrm>
      </p:grpSpPr>
      <p:sp>
        <p:nvSpPr>
          <p:cNvPr id="11" name="本文レベル1…"/>
          <p:cNvSpPr txBox="1"/>
          <p:nvPr>
            <p:ph type="body" sz="quarter" idx="1" hasCustomPrompt="1"/>
          </p:nvPr>
        </p:nvSpPr>
        <p:spPr>
          <a:xfrm>
            <a:off x="1201340" y="11859862"/>
            <a:ext cx="21971005" cy="636982"/>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作者と日付</a:t>
            </a:r>
          </a:p>
          <a:p>
            <a:pPr lvl="1"/>
            <a:r>
              <a:t/>
            </a:r>
          </a:p>
          <a:p>
            <a:pPr lvl="2"/>
            <a:r>
              <a:t/>
            </a:r>
          </a:p>
          <a:p>
            <a:pPr lvl="3"/>
            <a:r>
              <a:t/>
            </a:r>
          </a:p>
          <a:p>
            <a:pPr lvl="4"/>
            <a:r>
              <a:t/>
            </a:r>
          </a:p>
        </p:txBody>
      </p:sp>
      <p:sp>
        <p:nvSpPr>
          <p:cNvPr id="12" name="プレゼンテーションのタイトル"/>
          <p:cNvSpPr txBox="1"/>
          <p:nvPr>
            <p:ph type="title" hasCustomPrompt="1"/>
          </p:nvPr>
        </p:nvSpPr>
        <p:spPr>
          <a:xfrm>
            <a:off x="1206496" y="2574991"/>
            <a:ext cx="21971005" cy="4648204"/>
          </a:xfrm>
          <a:prstGeom prst="rect">
            <a:avLst/>
          </a:prstGeom>
        </p:spPr>
        <p:txBody>
          <a:bodyPr anchor="b"/>
          <a:lstStyle>
            <a:lvl1pPr>
              <a:defRPr spc="-232" sz="11600"/>
            </a:lvl1pPr>
          </a:lstStyle>
          <a:p>
            <a:pPr/>
            <a:r>
              <a:t>プレゼンテーションのタイトル</a:t>
            </a:r>
          </a:p>
        </p:txBody>
      </p:sp>
      <p:sp>
        <p:nvSpPr>
          <p:cNvPr id="13" name="本文レベル1…"/>
          <p:cNvSpPr txBox="1"/>
          <p:nvPr>
            <p:ph type="body" sz="quarter" idx="21" hasCustomPrompt="1"/>
          </p:nvPr>
        </p:nvSpPr>
        <p:spPr>
          <a:xfrm>
            <a:off x="1201342" y="7223190"/>
            <a:ext cx="21971002" cy="1905003"/>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プレゼンテーションのサブタイトル</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spTree>
      <p:nvGrpSpPr>
        <p:cNvPr id="1" name=""/>
        <p:cNvGrpSpPr/>
        <p:nvPr/>
      </p:nvGrpSpPr>
      <p:grpSpPr>
        <a:xfrm>
          <a:off x="0" y="0"/>
          <a:ext cx="0" cy="0"/>
          <a:chOff x="0" y="0"/>
          <a:chExt cx="0" cy="0"/>
        </a:xfrm>
      </p:grpSpPr>
      <p:sp>
        <p:nvSpPr>
          <p:cNvPr id="98" name="本文レベル1…"/>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vl1pPr>
            <a:lvl2pPr marL="0" indent="0" algn="ctr">
              <a:lnSpc>
                <a:spcPct val="80000"/>
              </a:lnSpc>
              <a:spcBef>
                <a:spcPts val="0"/>
              </a:spcBef>
              <a:buSzTx/>
              <a:buNone/>
              <a:defRPr spc="-232" sz="11600"/>
            </a:lvl2pPr>
            <a:lvl3pPr marL="0" indent="0" algn="ctr">
              <a:lnSpc>
                <a:spcPct val="80000"/>
              </a:lnSpc>
              <a:spcBef>
                <a:spcPts val="0"/>
              </a:spcBef>
              <a:buSzTx/>
              <a:buNone/>
              <a:defRPr spc="-232" sz="11600"/>
            </a:lvl3pPr>
            <a:lvl4pPr marL="0" indent="0" algn="ctr">
              <a:lnSpc>
                <a:spcPct val="80000"/>
              </a:lnSpc>
              <a:spcBef>
                <a:spcPts val="0"/>
              </a:spcBef>
              <a:buSzTx/>
              <a:buNone/>
              <a:defRPr spc="-232" sz="11600"/>
            </a:lvl4pPr>
            <a:lvl5pPr marL="0" indent="0" algn="ctr">
              <a:lnSpc>
                <a:spcPct val="80000"/>
              </a:lnSpc>
              <a:spcBef>
                <a:spcPts val="0"/>
              </a:spcBef>
              <a:buSzTx/>
              <a:buNone/>
              <a:defRPr spc="-232" sz="11600"/>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spTree>
      <p:nvGrpSpPr>
        <p:cNvPr id="1" name=""/>
        <p:cNvGrpSpPr/>
        <p:nvPr/>
      </p:nvGrpSpPr>
      <p:grpSpPr>
        <a:xfrm>
          <a:off x="0" y="0"/>
          <a:ext cx="0" cy="0"/>
          <a:chOff x="0" y="0"/>
          <a:chExt cx="0" cy="0"/>
        </a:xfrm>
      </p:grpSpPr>
      <p:sp>
        <p:nvSpPr>
          <p:cNvPr id="106" name="本文レベル1…"/>
          <p:cNvSpPr txBox="1"/>
          <p:nvPr>
            <p:ph type="body" idx="1" hasCustomPrompt="1"/>
          </p:nvPr>
        </p:nvSpPr>
        <p:spPr>
          <a:xfrm>
            <a:off x="1206500" y="1075925"/>
            <a:ext cx="21971000" cy="7241587"/>
          </a:xfrm>
          <a:prstGeom prst="rect">
            <a:avLst/>
          </a:prstGeom>
        </p:spPr>
        <p:txBody>
          <a:bodyPr numCol="1" spcCol="38100" anchor="b"/>
          <a:lstStyle>
            <a:lvl1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1pPr>
            <a:lvl2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2pPr>
            <a:lvl3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3pPr>
            <a:lvl4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4pPr>
            <a:lvl5pPr marL="0" indent="0" algn="ctr">
              <a:lnSpc>
                <a:spcPct val="80000"/>
              </a:lnSpc>
              <a:spcBef>
                <a:spcPts val="0"/>
              </a:spcBef>
              <a:buSzTx/>
              <a:buNone/>
              <a:defRPr b="1" spc="-250" sz="25000">
                <a:latin typeface="ヒラギノ角ゴ ProN W6"/>
                <a:ea typeface="ヒラギノ角ゴ ProN W6"/>
                <a:cs typeface="ヒラギノ角ゴ ProN W6"/>
                <a:sym typeface="ヒラギノ角ゴ ProN W6"/>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ファクト情報</a:t>
            </a:r>
          </a:p>
        </p:txBody>
      </p:sp>
      <p:sp>
        <p:nvSpPr>
          <p:cNvPr id="10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115" name="本文レベル1…"/>
          <p:cNvSpPr txBox="1"/>
          <p:nvPr>
            <p:ph type="body" sz="quarter" idx="1" hasCustomPrompt="1"/>
          </p:nvPr>
        </p:nvSpPr>
        <p:spPr>
          <a:xfrm>
            <a:off x="2430022" y="10675453"/>
            <a:ext cx="20200057" cy="636982"/>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属性</a:t>
            </a:r>
          </a:p>
          <a:p>
            <a:pPr lvl="1"/>
            <a:r>
              <a:t/>
            </a:r>
          </a:p>
          <a:p>
            <a:pPr lvl="2"/>
            <a:r>
              <a:t/>
            </a:r>
          </a:p>
          <a:p>
            <a:pPr lvl="3"/>
            <a:r>
              <a:t/>
            </a:r>
          </a:p>
          <a:p>
            <a:pPr lvl="4"/>
            <a:r>
              <a:t/>
            </a:r>
          </a:p>
        </p:txBody>
      </p:sp>
      <p:sp>
        <p:nvSpPr>
          <p:cNvPr id="116" name="本文レベル1…"/>
          <p:cNvSpPr txBox="1"/>
          <p:nvPr>
            <p:ph type="body" sz="half" idx="21" hasCustomPrompt="1"/>
          </p:nvPr>
        </p:nvSpPr>
        <p:spPr>
          <a:xfrm>
            <a:off x="1753923" y="4939860"/>
            <a:ext cx="20876154" cy="3836283"/>
          </a:xfrm>
          <a:prstGeom prst="rect">
            <a:avLst/>
          </a:prstGeom>
        </p:spPr>
        <p:txBody>
          <a:bodyPr numCol="1" spcCol="38100"/>
          <a:lstStyle>
            <a:lvl1pPr marL="131850" indent="37172">
              <a:spcBef>
                <a:spcPts val="0"/>
              </a:spcBef>
              <a:buSzTx/>
              <a:buNone/>
              <a:defRPr spc="-200" sz="8500"/>
            </a:lvl1pPr>
          </a:lstStyle>
          <a:p>
            <a:pPr/>
            <a:r>
              <a:t>“重要な引用”</a:t>
            </a:r>
          </a:p>
        </p:txBody>
      </p:sp>
      <p:sp>
        <p:nvSpPr>
          <p:cNvPr id="11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124" name="炒飯、ゆで卵、箸が添えられたボウル1杯のサラダ"/>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サーモンケーキ、サラダ、フムスが入ったボウル "/>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パセリバター、煎りヘーゼルナッツ、削ったパルメザンチーズがかかったパッパルデッレパスタ1皿"/>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34" name="炒飯、ゆで卵、箸が添えられたボウル1杯のサラダ"/>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スライド番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spTree>
      <p:nvGrpSpPr>
        <p:cNvPr id="1" name=""/>
        <p:cNvGrpSpPr/>
        <p:nvPr/>
      </p:nvGrpSpPr>
      <p:grpSpPr>
        <a:xfrm>
          <a:off x="0" y="0"/>
          <a:ext cx="0" cy="0"/>
          <a:chOff x="0" y="0"/>
          <a:chExt cx="0" cy="0"/>
        </a:xfrm>
      </p:grpSpPr>
      <p:sp>
        <p:nvSpPr>
          <p:cNvPr id="21" name="アボカドとライム"/>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プレゼンテーションのタイトル"/>
          <p:cNvSpPr txBox="1"/>
          <p:nvPr>
            <p:ph type="title" hasCustomPrompt="1"/>
          </p:nvPr>
        </p:nvSpPr>
        <p:spPr>
          <a:xfrm>
            <a:off x="1206500" y="7124700"/>
            <a:ext cx="21971000" cy="4648200"/>
          </a:xfrm>
          <a:prstGeom prst="rect">
            <a:avLst/>
          </a:prstGeom>
        </p:spPr>
        <p:txBody>
          <a:bodyPr anchor="b"/>
          <a:lstStyle>
            <a:lvl1pPr>
              <a:defRPr spc="-232" sz="11600"/>
            </a:lvl1pPr>
          </a:lstStyle>
          <a:p>
            <a:pPr/>
            <a:r>
              <a:t>プレゼンテーションのタイトル</a:t>
            </a:r>
          </a:p>
        </p:txBody>
      </p:sp>
      <p:sp>
        <p:nvSpPr>
          <p:cNvPr id="23" name="本文レベル1…"/>
          <p:cNvSpPr txBox="1"/>
          <p:nvPr>
            <p:ph type="body" sz="quarter" idx="1" hasCustomPrompt="1"/>
          </p:nvPr>
        </p:nvSpPr>
        <p:spPr>
          <a:xfrm>
            <a:off x="1207690" y="1106137"/>
            <a:ext cx="21968621" cy="636982"/>
          </a:xfrm>
          <a:prstGeom prst="rect">
            <a:avLst/>
          </a:prstGeom>
        </p:spPr>
        <p:txBody>
          <a:bodyPr lIns="45718" tIns="45718" rIns="45718" bIns="45718" numCol="1" spcCol="38100"/>
          <a:lstStyle>
            <a:lvl1pPr marL="0" indent="0" defTabSz="825500">
              <a:lnSpc>
                <a:spcPct val="100000"/>
              </a:lnSpc>
              <a:spcBef>
                <a:spcPts val="0"/>
              </a:spcBef>
              <a:buSzTx/>
              <a:buNone/>
              <a:defRPr b="1" sz="3600">
                <a:latin typeface="ヒラギノ角ゴ ProN W6"/>
                <a:ea typeface="ヒラギノ角ゴ ProN W6"/>
                <a:cs typeface="ヒラギノ角ゴ ProN W6"/>
                <a:sym typeface="ヒラギノ角ゴ ProN W6"/>
              </a:defRPr>
            </a:lvl1pPr>
            <a:lvl2pPr marL="10668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2pPr>
            <a:lvl3pPr marL="16764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3pPr>
            <a:lvl4pPr marL="22860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4pPr>
            <a:lvl5pPr marL="2895600" indent="-457200" defTabSz="825500">
              <a:lnSpc>
                <a:spcPct val="100000"/>
              </a:lnSpc>
              <a:spcBef>
                <a:spcPts val="0"/>
              </a:spcBef>
              <a:defRPr b="1" sz="3600">
                <a:latin typeface="ヒラギノ角ゴ ProN W6"/>
                <a:ea typeface="ヒラギノ角ゴ ProN W6"/>
                <a:cs typeface="ヒラギノ角ゴ ProN W6"/>
                <a:sym typeface="ヒラギノ角ゴ ProN W6"/>
              </a:defRPr>
            </a:lvl5pPr>
          </a:lstStyle>
          <a:p>
            <a:pPr/>
            <a:r>
              <a:t>作者と日付</a:t>
            </a:r>
          </a:p>
          <a:p>
            <a:pPr lvl="1"/>
            <a:r>
              <a:t/>
            </a:r>
          </a:p>
          <a:p>
            <a:pPr lvl="2"/>
            <a:r>
              <a:t/>
            </a:r>
          </a:p>
          <a:p>
            <a:pPr lvl="3"/>
            <a:r>
              <a:t/>
            </a:r>
          </a:p>
          <a:p>
            <a:pPr lvl="4"/>
            <a:r>
              <a:t/>
            </a:r>
          </a:p>
        </p:txBody>
      </p:sp>
      <p:sp>
        <p:nvSpPr>
          <p:cNvPr id="24" name="本文レベル1…"/>
          <p:cNvSpPr txBox="1"/>
          <p:nvPr>
            <p:ph type="body" sz="quarter" idx="22" hasCustomPrompt="1"/>
          </p:nvPr>
        </p:nvSpPr>
        <p:spPr>
          <a:xfrm>
            <a:off x="1206500" y="11609909"/>
            <a:ext cx="21971000" cy="1116955"/>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stStyle>
          <a:p>
            <a:pPr/>
            <a:r>
              <a:t>プレゼンテーションのサブタイトル</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spTree>
      <p:nvGrpSpPr>
        <p:cNvPr id="1" name=""/>
        <p:cNvGrpSpPr/>
        <p:nvPr/>
      </p:nvGrpSpPr>
      <p:grpSpPr>
        <a:xfrm>
          <a:off x="0" y="0"/>
          <a:ext cx="0" cy="0"/>
          <a:chOff x="0" y="0"/>
          <a:chExt cx="0" cy="0"/>
        </a:xfrm>
      </p:grpSpPr>
      <p:sp>
        <p:nvSpPr>
          <p:cNvPr id="32" name="サーモンケーキ、サラダ、フムスが入ったボウル"/>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スライドのタイトル"/>
          <p:cNvSpPr txBox="1"/>
          <p:nvPr>
            <p:ph type="title" hasCustomPrompt="1"/>
          </p:nvPr>
        </p:nvSpPr>
        <p:spPr>
          <a:xfrm>
            <a:off x="1206500" y="1270000"/>
            <a:ext cx="9779000" cy="5882274"/>
          </a:xfrm>
          <a:prstGeom prst="rect">
            <a:avLst/>
          </a:prstGeom>
        </p:spPr>
        <p:txBody>
          <a:bodyPr anchor="b"/>
          <a:lstStyle/>
          <a:p>
            <a:pPr/>
            <a:r>
              <a:t>スライドのタイトル</a:t>
            </a:r>
          </a:p>
        </p:txBody>
      </p:sp>
      <p:sp>
        <p:nvSpPr>
          <p:cNvPr id="34" name="本文レベル1…"/>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2pPr>
            <a:lvl3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3pPr>
            <a:lvl4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4pPr>
            <a:lvl5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12001464" y="13078833"/>
            <a:ext cx="368574"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42" name="スライドのタイトル"/>
          <p:cNvSpPr txBox="1"/>
          <p:nvPr>
            <p:ph type="title" hasCustomPrompt="1"/>
          </p:nvPr>
        </p:nvSpPr>
        <p:spPr>
          <a:xfrm>
            <a:off x="1206500" y="1079500"/>
            <a:ext cx="21971000" cy="1433164"/>
          </a:xfrm>
          <a:prstGeom prst="rect">
            <a:avLst/>
          </a:prstGeom>
        </p:spPr>
        <p:txBody>
          <a:bodyPr/>
          <a:lstStyle/>
          <a:p>
            <a:pPr/>
            <a:r>
              <a:t>スライドのタイトル</a:t>
            </a:r>
          </a:p>
        </p:txBody>
      </p:sp>
      <p:sp>
        <p:nvSpPr>
          <p:cNvPr id="43" name="本文レベル1…"/>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44" name="本文レベル1…"/>
          <p:cNvSpPr txBox="1"/>
          <p:nvPr>
            <p:ph type="body" idx="21" hasCustomPrompt="1"/>
          </p:nvPr>
        </p:nvSpPr>
        <p:spPr>
          <a:xfrm>
            <a:off x="1206500" y="4248503"/>
            <a:ext cx="21971000" cy="8256015"/>
          </a:xfrm>
          <a:prstGeom prst="rect">
            <a:avLst/>
          </a:prstGeom>
        </p:spPr>
        <p:txBody>
          <a:bodyPr numCol="1" spcCol="38100"/>
          <a:lstStyle/>
          <a:p>
            <a:pPr/>
            <a:r>
              <a:t>スライドの箇条書きテキスト</a:t>
            </a:r>
          </a:p>
        </p:txBody>
      </p:sp>
      <p:sp>
        <p:nvSpPr>
          <p:cNvPr id="4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52" name="本文レベル1…"/>
          <p:cNvSpPr txBox="1"/>
          <p:nvPr>
            <p:ph type="body" idx="1" hasCustomPrompt="1"/>
          </p:nvPr>
        </p:nvSpPr>
        <p:spPr>
          <a:prstGeom prst="rect">
            <a:avLst/>
          </a:prstGeom>
        </p:spPr>
        <p:txBody>
          <a:bodyPr/>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0" name="本文レベル1…"/>
          <p:cNvSpPr txBox="1"/>
          <p:nvPr>
            <p:ph type="body" sz="quarter" idx="1" hasCustomPrompt="1"/>
          </p:nvPr>
        </p:nvSpPr>
        <p:spPr>
          <a:xfrm>
            <a:off x="1206500" y="2372960"/>
            <a:ext cx="9779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61" name="本文レベル1…"/>
          <p:cNvSpPr txBox="1"/>
          <p:nvPr>
            <p:ph type="body" sz="half" idx="21" hasCustomPrompt="1"/>
          </p:nvPr>
        </p:nvSpPr>
        <p:spPr>
          <a:xfrm>
            <a:off x="1206500" y="4248503"/>
            <a:ext cx="9779000" cy="8256632"/>
          </a:xfrm>
          <a:prstGeom prst="rect">
            <a:avLst/>
          </a:prstGeom>
        </p:spPr>
        <p:txBody>
          <a:bodyPr numCol="1" spcCol="38100"/>
          <a:lstStyle/>
          <a:p>
            <a:pPr/>
            <a:r>
              <a:t>スライドの箇条書きテキスト</a:t>
            </a:r>
          </a:p>
        </p:txBody>
      </p:sp>
      <p:sp>
        <p:nvSpPr>
          <p:cNvPr id="62" name="パセリバター、煎りヘーゼルナッツ、削ったパルメザンチーズがかかったパッパルデッレパスタ1皿"/>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スライドのタイトル"/>
          <p:cNvSpPr txBox="1"/>
          <p:nvPr>
            <p:ph type="title" hasCustomPrompt="1"/>
          </p:nvPr>
        </p:nvSpPr>
        <p:spPr>
          <a:xfrm>
            <a:off x="1206500" y="1079500"/>
            <a:ext cx="9779000" cy="1435100"/>
          </a:xfrm>
          <a:prstGeom prst="rect">
            <a:avLst/>
          </a:prstGeom>
        </p:spPr>
        <p:txBody>
          <a:bodyPr/>
          <a:lstStyle/>
          <a:p>
            <a:pPr/>
            <a:r>
              <a:t>スライドのタイトル</a:t>
            </a:r>
          </a:p>
        </p:txBody>
      </p:sp>
      <p:sp>
        <p:nvSpPr>
          <p:cNvPr id="6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1206496" y="4533900"/>
            <a:ext cx="21971005" cy="4648200"/>
          </a:xfrm>
          <a:prstGeom prst="rect">
            <a:avLst/>
          </a:prstGeom>
        </p:spPr>
        <p:txBody>
          <a:bodyPr anchor="ctr"/>
          <a:lstStyle>
            <a:lvl1pPr>
              <a:defRPr b="0" spc="-232" sz="11600">
                <a:latin typeface="+mj-lt"/>
                <a:ea typeface="+mj-ea"/>
                <a:cs typeface="+mj-cs"/>
                <a:sym typeface="ヒラギノ角ゴ ProN W3"/>
              </a:defRPr>
            </a:lvl1pPr>
          </a:lstStyle>
          <a:p>
            <a:pPr/>
            <a:r>
              <a:t>セクションタイトル</a:t>
            </a:r>
          </a:p>
        </p:txBody>
      </p:sp>
      <p:sp>
        <p:nvSpPr>
          <p:cNvPr id="72" name="スライド番号"/>
          <p:cNvSpPr txBox="1"/>
          <p:nvPr>
            <p:ph type="sldNum" sz="quarter" idx="2"/>
          </p:nvPr>
        </p:nvSpPr>
        <p:spPr>
          <a:xfrm>
            <a:off x="12001464" y="13078833"/>
            <a:ext cx="368574" cy="3810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1206500" y="1079500"/>
            <a:ext cx="21971000" cy="1434951"/>
          </a:xfrm>
          <a:prstGeom prst="rect">
            <a:avLst/>
          </a:prstGeom>
        </p:spPr>
        <p:txBody>
          <a:bodyPr/>
          <a:lstStyle/>
          <a:p>
            <a:pPr/>
            <a:r>
              <a:t>スライドのタイトル</a:t>
            </a:r>
          </a:p>
        </p:txBody>
      </p:sp>
      <p:sp>
        <p:nvSpPr>
          <p:cNvPr id="80" name="本文レベル1…"/>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スライドのサブタイトル</a:t>
            </a:r>
          </a:p>
          <a:p>
            <a:pPr lvl="1"/>
            <a:r>
              <a:t/>
            </a:r>
          </a:p>
          <a:p>
            <a:pPr lvl="2"/>
            <a:r>
              <a:t/>
            </a:r>
          </a:p>
          <a:p>
            <a:pPr lvl="3"/>
            <a:r>
              <a:t/>
            </a:r>
          </a:p>
          <a:p>
            <a:pPr lvl="4"/>
            <a:r>
              <a:t/>
            </a:r>
          </a:p>
        </p:txBody>
      </p:sp>
      <p:sp>
        <p:nvSpPr>
          <p:cNvPr id="8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1206500" y="1079500"/>
            <a:ext cx="21971000" cy="1435100"/>
          </a:xfrm>
          <a:prstGeom prst="rect">
            <a:avLst/>
          </a:prstGeom>
        </p:spPr>
        <p:txBody>
          <a:bodyPr/>
          <a:lstStyle/>
          <a:p>
            <a:pPr/>
            <a:r>
              <a:t>議題のタイトル</a:t>
            </a:r>
          </a:p>
        </p:txBody>
      </p:sp>
      <p:sp>
        <p:nvSpPr>
          <p:cNvPr id="89" name="本文レベル1…"/>
          <p:cNvSpPr txBox="1"/>
          <p:nvPr>
            <p:ph type="body" sz="quarter" idx="1" hasCustomPrompt="1"/>
          </p:nvPr>
        </p:nvSpPr>
        <p:spPr>
          <a:xfrm>
            <a:off x="1206500" y="2372960"/>
            <a:ext cx="21971000" cy="934782"/>
          </a:xfrm>
          <a:prstGeom prst="rect">
            <a:avLst/>
          </a:prstGeom>
        </p:spPr>
        <p:txBody>
          <a:bodyPr lIns="45718" tIns="45718" rIns="45718" bIns="45718" numCol="1" spcCol="38100"/>
          <a:lstStyle>
            <a:lvl1pPr marL="0" indent="0" defTabSz="825500">
              <a:lnSpc>
                <a:spcPct val="100000"/>
              </a:lnSpc>
              <a:spcBef>
                <a:spcPts val="0"/>
              </a:spcBef>
              <a:buSzTx/>
              <a:buNone/>
              <a:defRPr b="1" sz="5500">
                <a:latin typeface="ヒラギノ角ゴ ProN W6"/>
                <a:ea typeface="ヒラギノ角ゴ ProN W6"/>
                <a:cs typeface="ヒラギノ角ゴ ProN W6"/>
                <a:sym typeface="ヒラギノ角ゴ ProN W6"/>
              </a:defRPr>
            </a:lvl1pPr>
            <a:lvl2pPr marL="13081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2pPr>
            <a:lvl3pPr marL="19177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3pPr>
            <a:lvl4pPr marL="25273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4pPr>
            <a:lvl5pPr marL="3136900" indent="-698500" defTabSz="825500">
              <a:lnSpc>
                <a:spcPct val="100000"/>
              </a:lnSpc>
              <a:spcBef>
                <a:spcPts val="0"/>
              </a:spcBef>
              <a:defRPr b="1" sz="5500">
                <a:latin typeface="ヒラギノ角ゴ ProN W6"/>
                <a:ea typeface="ヒラギノ角ゴ ProN W6"/>
                <a:cs typeface="ヒラギノ角ゴ ProN W6"/>
                <a:sym typeface="ヒラギノ角ゴ ProN W6"/>
              </a:defRPr>
            </a:lvl5pPr>
          </a:lstStyle>
          <a:p>
            <a:pPr/>
            <a:r>
              <a:t>議題のサブタイトル</a:t>
            </a:r>
          </a:p>
          <a:p>
            <a:pPr lvl="1"/>
            <a:r>
              <a:t/>
            </a:r>
          </a:p>
          <a:p>
            <a:pPr lvl="2"/>
            <a:r>
              <a:t/>
            </a:r>
          </a:p>
          <a:p>
            <a:pPr lvl="3"/>
            <a:r>
              <a:t/>
            </a:r>
          </a:p>
          <a:p>
            <a:pPr lvl="4"/>
            <a:r>
              <a:t/>
            </a:r>
          </a:p>
        </p:txBody>
      </p:sp>
      <p:sp>
        <p:nvSpPr>
          <p:cNvPr id="90" name="本文レベル1…"/>
          <p:cNvSpPr txBox="1"/>
          <p:nvPr>
            <p:ph type="body" idx="21" hasCustomPrompt="1"/>
          </p:nvPr>
        </p:nvSpPr>
        <p:spPr>
          <a:xfrm>
            <a:off x="1206500" y="4248503"/>
            <a:ext cx="21971000" cy="8256015"/>
          </a:xfrm>
          <a:prstGeom prst="rect">
            <a:avLst/>
          </a:prstGeom>
        </p:spPr>
        <p:txBody>
          <a:bodyPr numCol="1" spcCol="38100"/>
          <a:lstStyle>
            <a:lvl1pPr marL="0" indent="0" defTabSz="825500">
              <a:lnSpc>
                <a:spcPct val="100000"/>
              </a:lnSpc>
              <a:spcBef>
                <a:spcPts val="1800"/>
              </a:spcBef>
              <a:buSzTx/>
              <a:buNone/>
              <a:defRPr spc="-99" sz="5500"/>
            </a:lvl1pPr>
          </a:lstStyle>
          <a:p>
            <a:pPr/>
            <a:r>
              <a:t>議題のトピック</a:t>
            </a:r>
          </a:p>
        </p:txBody>
      </p:sp>
      <p:sp>
        <p:nvSpPr>
          <p:cNvPr id="9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本文レベル1…"/>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スライドの箇条書きテキスト</a:t>
            </a:r>
          </a:p>
          <a:p>
            <a:pPr lvl="1"/>
            <a:r>
              <a:t/>
            </a:r>
          </a:p>
          <a:p>
            <a:pPr lvl="2"/>
            <a:r>
              <a:t/>
            </a:r>
          </a:p>
          <a:p>
            <a:pPr lvl="3"/>
            <a:r>
              <a:t/>
            </a:r>
          </a:p>
          <a:p>
            <a:pPr lvl="4"/>
            <a:r>
              <a:t/>
            </a:r>
          </a:p>
        </p:txBody>
      </p:sp>
      <p:sp>
        <p:nvSpPr>
          <p:cNvPr id="3" name="タイトルテキスト"/>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タイトルテキスト</a:t>
            </a:r>
          </a:p>
        </p:txBody>
      </p:sp>
      <p:sp>
        <p:nvSpPr>
          <p:cNvPr id="4" name="スライド番号"/>
          <p:cNvSpPr txBox="1"/>
          <p:nvPr>
            <p:ph type="sldNum" sz="quarter" idx="2"/>
          </p:nvPr>
        </p:nvSpPr>
        <p:spPr>
          <a:xfrm>
            <a:off x="12001464" y="13074598"/>
            <a:ext cx="368574" cy="381001"/>
          </a:xfrm>
          <a:prstGeom prst="rect">
            <a:avLst/>
          </a:prstGeom>
          <a:ln w="12700">
            <a:miter lim="400000"/>
          </a:ln>
        </p:spPr>
        <p:txBody>
          <a:bodyPr wrap="none" lIns="50800" tIns="50800" rIns="50800" bIns="50800" anchor="b">
            <a:spAutoFit/>
          </a:bodyPr>
          <a:lstStyle>
            <a:lvl1pPr defTabSz="584200">
              <a:defRPr b="0" sz="1800">
                <a:solidFill>
                  <a:srgbClr val="000000"/>
                </a:solidFill>
                <a:latin typeface="+mj-lt"/>
                <a:ea typeface="+mj-ea"/>
                <a:cs typeface="+mj-cs"/>
                <a:sym typeface="ヒラギノ角ゴ ProN W3"/>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ヒラギノ角ゴ ProN W6"/>
          <a:ea typeface="ヒラギノ角ゴ ProN W6"/>
          <a:cs typeface="ヒラギノ角ゴ ProN W6"/>
          <a:sym typeface="ヒラギノ角ゴ ProN W6"/>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j-lt"/>
          <a:ea typeface="+mj-ea"/>
          <a:cs typeface="+mj-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oles Descriptions at Contoso Electronics"/>
          <p:cNvSpPr txBox="1"/>
          <p:nvPr>
            <p:ph type="title"/>
          </p:nvPr>
        </p:nvSpPr>
        <p:spPr>
          <a:xfrm>
            <a:off x="1206494" y="2574989"/>
            <a:ext cx="21971008" cy="4648204"/>
          </a:xfrm>
          <a:prstGeom prst="rect">
            <a:avLst/>
          </a:prstGeom>
        </p:spPr>
        <p:txBody>
          <a:bodyPr/>
          <a:lstStyle>
            <a:lvl1pPr defTabSz="457200">
              <a:lnSpc>
                <a:spcPct val="100000"/>
              </a:lnSpc>
              <a:spcBef>
                <a:spcPts val="1200"/>
              </a:spcBef>
              <a:defRPr b="0" spc="0" sz="4800">
                <a:latin typeface="Times Roman"/>
                <a:ea typeface="Times Roman"/>
                <a:cs typeface="Times Roman"/>
                <a:sym typeface="Times Roman"/>
              </a:defRPr>
            </a:lvl1pPr>
          </a:lstStyle>
          <a:p>
            <a:pPr/>
            <a:r>
              <a:t>PerksPlus Health and Wellness Reimbursement Program for Contoso Electronics Employees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Overview"/>
          <p:cNvSpPr txBox="1"/>
          <p:nvPr>
            <p:ph type="title"/>
          </p:nvPr>
        </p:nvSpPr>
        <p:spPr>
          <a:prstGeom prst="rect">
            <a:avLst/>
          </a:prstGeom>
        </p:spPr>
        <p:txBody>
          <a:bodyPr/>
          <a:lstStyle/>
          <a:p>
            <a:pPr/>
            <a:r>
              <a:t>Overview</a:t>
            </a:r>
          </a:p>
        </p:txBody>
      </p:sp>
      <p:sp>
        <p:nvSpPr>
          <p:cNvPr id="154" name="本文レベル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Introducing PerksPlus - the ultimate benefits program designed to support the health and wellness of employees. With PerksPlus, employees have the opportunity to expense up to $1000 for fitness-related programs, making it easier and more affordable to maintain a healthy lifestyle. PerksPlus is not only designed to support employees' physical health, but also their mental health. Regular exercise has been shown to reduce stress, improve mood, and enhance overall well-being. With PerksPlus, employees can invest in their health and wellness, while enjoying the peace of mind that comes with knowing they are getting the support they need to lead a healthy life.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What is Covered?"/>
          <p:cNvSpPr txBox="1"/>
          <p:nvPr>
            <p:ph type="title"/>
          </p:nvPr>
        </p:nvSpPr>
        <p:spPr>
          <a:prstGeom prst="rect">
            <a:avLst/>
          </a:prstGeom>
        </p:spPr>
        <p:txBody>
          <a:bodyPr/>
          <a:lstStyle/>
          <a:p>
            <a:pPr/>
            <a:r>
              <a:t>What is Covered? </a:t>
            </a:r>
          </a:p>
        </p:txBody>
      </p:sp>
      <p:sp>
        <p:nvSpPr>
          <p:cNvPr id="157" name="本文レベル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243840" indent="-243840" defTabSz="975334">
              <a:spcBef>
                <a:spcPts val="1800"/>
              </a:spcBef>
              <a:defRPr sz="1920"/>
            </a:pPr>
            <a:r>
              <a:t>PerksPlus covers a wide range of fitness activities, including but not limited to: </a:t>
            </a:r>
          </a:p>
          <a:p>
            <a:pPr marL="243840" indent="-243840" defTabSz="975334">
              <a:spcBef>
                <a:spcPts val="1800"/>
              </a:spcBef>
              <a:defRPr sz="1920"/>
            </a:pPr>
            <a:r>
              <a:t>Gym memberships </a:t>
            </a:r>
            <a:br/>
          </a:p>
          <a:p>
            <a:pPr marL="243840" indent="-243840" defTabSz="975334">
              <a:spcBef>
                <a:spcPts val="1800"/>
              </a:spcBef>
              <a:defRPr sz="1920"/>
            </a:pPr>
            <a:r>
              <a:t>Personal training sessions </a:t>
            </a:r>
            <a:br/>
          </a:p>
          <a:p>
            <a:pPr marL="243840" indent="-243840" defTabSz="975334">
              <a:spcBef>
                <a:spcPts val="1800"/>
              </a:spcBef>
              <a:defRPr sz="1920"/>
            </a:pPr>
            <a:r>
              <a:t>Yoga and Pilates classes </a:t>
            </a:r>
            <a:br/>
          </a:p>
          <a:p>
            <a:pPr marL="243840" indent="-243840" defTabSz="975334">
              <a:spcBef>
                <a:spcPts val="1800"/>
              </a:spcBef>
              <a:defRPr sz="1920"/>
            </a:pPr>
            <a:r>
              <a:t>Fitness equipment purchases </a:t>
            </a:r>
            <a:br/>
          </a:p>
          <a:p>
            <a:pPr marL="243840" indent="-243840" defTabSz="975334">
              <a:spcBef>
                <a:spcPts val="1800"/>
              </a:spcBef>
              <a:defRPr sz="1920"/>
            </a:pPr>
            <a:r>
              <a:t>Sports team fees </a:t>
            </a:r>
            <a:br/>
          </a:p>
          <a:p>
            <a:pPr marL="243840" indent="-243840" defTabSz="975334">
              <a:spcBef>
                <a:spcPts val="1800"/>
              </a:spcBef>
              <a:defRPr sz="1920"/>
            </a:pPr>
            <a:r>
              <a:t>Health retreats and spas </a:t>
            </a:r>
            <a:br/>
          </a:p>
          <a:p>
            <a:pPr marL="243840" indent="-243840" defTabSz="975334">
              <a:spcBef>
                <a:spcPts val="1800"/>
              </a:spcBef>
              <a:defRPr sz="1920"/>
            </a:pPr>
            <a:r>
              <a:t>Outdoor adventure activities (such as rock climbing, hiking, and kayaking) </a:t>
            </a:r>
            <a:br/>
          </a:p>
          <a:p>
            <a:pPr marL="243840" indent="-243840" defTabSz="975334">
              <a:spcBef>
                <a:spcPts val="1800"/>
              </a:spcBef>
              <a:defRPr sz="1920"/>
            </a:pPr>
            <a:r>
              <a:t>Group fitness classes (such as dance, martial arts, and cycling) </a:t>
            </a:r>
            <a:br/>
          </a:p>
          <a:p>
            <a:pPr marL="243840" indent="-243840" defTabSz="975334">
              <a:spcBef>
                <a:spcPts val="1800"/>
              </a:spcBef>
              <a:defRPr sz="1920"/>
            </a:pPr>
            <a:r>
              <a:t>Virtual fitness programs (such as online yoga and workout classes) </a:t>
            </a:r>
            <a:br/>
            <a:r>
              <a:t>In addition to the wide range of fitness activities covered by PerksPlus, the program also covers a variety of lessons and experiences that promote health and wellness. Some of the lessons covered under PerksPlus include: </a:t>
            </a:r>
            <a:br/>
          </a:p>
          <a:p>
            <a:pPr marL="243840" indent="-243840" defTabSz="975334">
              <a:spcBef>
                <a:spcPts val="1800"/>
              </a:spcBef>
              <a:defRPr sz="1920"/>
            </a:pPr>
            <a:r>
              <a:t>Skiing and snowboarding lessons </a:t>
            </a:r>
            <a:br/>
          </a:p>
          <a:p>
            <a:pPr marL="243840" indent="-243840" defTabSz="975334">
              <a:spcBef>
                <a:spcPts val="1800"/>
              </a:spcBef>
              <a:defRPr sz="1920"/>
            </a:pPr>
            <a:r>
              <a:t>Scuba diving lessons </a:t>
            </a:r>
            <a:br/>
          </a:p>
          <a:p>
            <a:pPr marL="243840" indent="-243840" defTabSz="975334">
              <a:spcBef>
                <a:spcPts val="1800"/>
              </a:spcBef>
              <a:defRPr sz="1920"/>
            </a:pPr>
            <a:r>
              <a:t>Surfing lessons </a:t>
            </a:r>
            <a:br/>
          </a:p>
          <a:p>
            <a:pPr marL="243840" indent="-243840" defTabSz="975334">
              <a:spcBef>
                <a:spcPts val="1800"/>
              </a:spcBef>
              <a:defRPr sz="1920"/>
            </a:pPr>
            <a:r>
              <a:t>Horseback riding lessons </a:t>
            </a:r>
            <a:br/>
            <a:r>
              <a:t>These lessons provide employees with the opportunity to try new things, challenge themselves, and improve their physical skills. They are also a great way to relieve stress and have fun while staying active. </a:t>
            </a:r>
            <a:br/>
            <a:r>
              <a:t>With PerksPlus, employees can choose from a variety of fitness programs to suit their individual needs and preferences. Whether you're looking to improve your physical fitness, reduce stress, or just have some fun, PerksPlus has you covered. </a:t>
            </a: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What is Not Covered?"/>
          <p:cNvSpPr txBox="1"/>
          <p:nvPr>
            <p:ph type="title"/>
          </p:nvPr>
        </p:nvSpPr>
        <p:spPr>
          <a:prstGeom prst="rect">
            <a:avLst/>
          </a:prstGeom>
        </p:spPr>
        <p:txBody>
          <a:bodyPr/>
          <a:lstStyle/>
          <a:p>
            <a:pPr defTabSz="1389852">
              <a:defRPr spc="-96" sz="4845"/>
            </a:pPr>
            <a:r>
              <a:t>What is Not Covered? </a:t>
            </a:r>
            <a:br/>
          </a:p>
        </p:txBody>
      </p:sp>
      <p:sp>
        <p:nvSpPr>
          <p:cNvPr id="160" name="スライドのサブタイトル"/>
          <p:cNvSpPr txBox="1"/>
          <p:nvPr>
            <p:ph type="body" sz="quarter" idx="1"/>
          </p:nvPr>
        </p:nvSpPr>
        <p:spPr>
          <a:prstGeom prst="rect">
            <a:avLst/>
          </a:prstGeom>
        </p:spPr>
        <p:txBody>
          <a:bodyPr/>
          <a:lstStyle/>
          <a:p>
            <a:pPr/>
          </a:p>
        </p:txBody>
      </p:sp>
      <p:sp>
        <p:nvSpPr>
          <p:cNvPr id="161" name="本文レベル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481584" indent="-481584" defTabSz="1926286">
              <a:spcBef>
                <a:spcPts val="3500"/>
              </a:spcBef>
              <a:defRPr sz="3792"/>
            </a:pPr>
            <a:r>
              <a:t>In addition to the wide range of activities covered by PerksPlus, there is also a list of things that are not covered under the program. These include but are not limited to: </a:t>
            </a:r>
            <a:br/>
          </a:p>
          <a:p>
            <a:pPr marL="481584" indent="-481584" defTabSz="1926286">
              <a:spcBef>
                <a:spcPts val="3500"/>
              </a:spcBef>
              <a:defRPr sz="3792"/>
            </a:pPr>
            <a:r>
              <a:t>Non-fitness related expenses </a:t>
            </a:r>
            <a:br/>
          </a:p>
          <a:p>
            <a:pPr marL="481584" indent="-481584" defTabSz="1926286">
              <a:spcBef>
                <a:spcPts val="3500"/>
              </a:spcBef>
              <a:defRPr sz="3792"/>
            </a:pPr>
            <a:r>
              <a:t>Medical treatments and procedures </a:t>
            </a:r>
            <a:br/>
          </a:p>
          <a:p>
            <a:pPr marL="481584" indent="-481584" defTabSz="1926286">
              <a:spcBef>
                <a:spcPts val="3500"/>
              </a:spcBef>
              <a:defRPr sz="3792"/>
            </a:pPr>
            <a:r>
              <a:t>Travel expenses (unless related to a fitness program) </a:t>
            </a:r>
            <a:br/>
          </a:p>
          <a:p>
            <a:pPr marL="481584" indent="-481584" defTabSz="1926286">
              <a:spcBef>
                <a:spcPts val="3500"/>
              </a:spcBef>
              <a:defRPr sz="3792"/>
            </a:pPr>
            <a:r>
              <a:t>• Food and supplements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ヒラギノ角ゴ ProN W3"/>
        <a:ea typeface="ヒラギノ角ゴ ProN W3"/>
        <a:cs typeface="ヒラギノ角ゴ ProN W3"/>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ヒラギノ角ゴ ProN W3"/>
        <a:ea typeface="ヒラギノ角ゴ ProN W3"/>
        <a:cs typeface="ヒラギノ角ゴ ProN W3"/>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