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1pPr>
    <a:lvl2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2pPr>
    <a:lvl3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3pPr>
    <a:lvl4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4pPr>
    <a:lvl5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5pPr>
    <a:lvl6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6pPr>
    <a:lvl7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7pPr>
    <a:lvl8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8pPr>
    <a:lvl9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ヒラギノ角ゴ ProN W3"/>
      </a:defRPr>
    </a:lvl1pPr>
    <a:lvl2pPr indent="228600" defTabSz="457200" latinLnBrk="0">
      <a:lnSpc>
        <a:spcPct val="117999"/>
      </a:lnSpc>
      <a:defRPr sz="2200">
        <a:latin typeface="+mj-lt"/>
        <a:ea typeface="+mj-ea"/>
        <a:cs typeface="+mj-cs"/>
        <a:sym typeface="ヒラギノ角ゴ ProN W3"/>
      </a:defRPr>
    </a:lvl2pPr>
    <a:lvl3pPr indent="457200" defTabSz="457200" latinLnBrk="0">
      <a:lnSpc>
        <a:spcPct val="117999"/>
      </a:lnSpc>
      <a:defRPr sz="2200">
        <a:latin typeface="+mj-lt"/>
        <a:ea typeface="+mj-ea"/>
        <a:cs typeface="+mj-cs"/>
        <a:sym typeface="ヒラギノ角ゴ ProN W3"/>
      </a:defRPr>
    </a:lvl3pPr>
    <a:lvl4pPr indent="685800" defTabSz="457200" latinLnBrk="0">
      <a:lnSpc>
        <a:spcPct val="117999"/>
      </a:lnSpc>
      <a:defRPr sz="2200">
        <a:latin typeface="+mj-lt"/>
        <a:ea typeface="+mj-ea"/>
        <a:cs typeface="+mj-cs"/>
        <a:sym typeface="ヒラギノ角ゴ ProN W3"/>
      </a:defRPr>
    </a:lvl4pPr>
    <a:lvl5pPr indent="914400" defTabSz="457200" latinLnBrk="0">
      <a:lnSpc>
        <a:spcPct val="117999"/>
      </a:lnSpc>
      <a:defRPr sz="2200">
        <a:latin typeface="+mj-lt"/>
        <a:ea typeface="+mj-ea"/>
        <a:cs typeface="+mj-cs"/>
        <a:sym typeface="ヒラギノ角ゴ ProN W3"/>
      </a:defRPr>
    </a:lvl5pPr>
    <a:lvl6pPr indent="1143000" defTabSz="457200" latinLnBrk="0">
      <a:lnSpc>
        <a:spcPct val="117999"/>
      </a:lnSpc>
      <a:defRPr sz="2200">
        <a:latin typeface="+mj-lt"/>
        <a:ea typeface="+mj-ea"/>
        <a:cs typeface="+mj-cs"/>
        <a:sym typeface="ヒラギノ角ゴ ProN W3"/>
      </a:defRPr>
    </a:lvl6pPr>
    <a:lvl7pPr indent="1371600" defTabSz="457200" latinLnBrk="0">
      <a:lnSpc>
        <a:spcPct val="117999"/>
      </a:lnSpc>
      <a:defRPr sz="2200">
        <a:latin typeface="+mj-lt"/>
        <a:ea typeface="+mj-ea"/>
        <a:cs typeface="+mj-cs"/>
        <a:sym typeface="ヒラギノ角ゴ ProN W3"/>
      </a:defRPr>
    </a:lvl7pPr>
    <a:lvl8pPr indent="1600200" defTabSz="457200" latinLnBrk="0">
      <a:lnSpc>
        <a:spcPct val="117999"/>
      </a:lnSpc>
      <a:defRPr sz="2200">
        <a:latin typeface="+mj-lt"/>
        <a:ea typeface="+mj-ea"/>
        <a:cs typeface="+mj-cs"/>
        <a:sym typeface="ヒラギノ角ゴ ProN W3"/>
      </a:defRPr>
    </a:lvl8pPr>
    <a:lvl9pPr indent="1828800" defTabSz="457200" latinLnBrk="0">
      <a:lnSpc>
        <a:spcPct val="117999"/>
      </a:lnSpc>
      <a:defRPr sz="2200">
        <a:latin typeface="+mj-lt"/>
        <a:ea typeface="+mj-ea"/>
        <a:cs typeface="+mj-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
    <p:spTree>
      <p:nvGrpSpPr>
        <p:cNvPr id="1" name=""/>
        <p:cNvGrpSpPr/>
        <p:nvPr/>
      </p:nvGrpSpPr>
      <p:grpSpPr>
        <a:xfrm>
          <a:off x="0" y="0"/>
          <a:ext cx="0" cy="0"/>
          <a:chOff x="0" y="0"/>
          <a:chExt cx="0" cy="0"/>
        </a:xfrm>
      </p:grpSpPr>
      <p:sp>
        <p:nvSpPr>
          <p:cNvPr id="11" name="本文レベル1…"/>
          <p:cNvSpPr txBox="1"/>
          <p:nvPr>
            <p:ph type="body" sz="quarter" idx="1" hasCustomPrompt="1"/>
          </p:nvPr>
        </p:nvSpPr>
        <p:spPr>
          <a:xfrm>
            <a:off x="1201340" y="11859862"/>
            <a:ext cx="21971005" cy="636981"/>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作者と日付</a:t>
            </a:r>
          </a:p>
          <a:p>
            <a:pPr lvl="1"/>
            <a:r>
              <a:t/>
            </a:r>
          </a:p>
          <a:p>
            <a:pPr lvl="2"/>
            <a:r>
              <a:t/>
            </a:r>
          </a:p>
          <a:p>
            <a:pPr lvl="3"/>
            <a:r>
              <a:t/>
            </a:r>
          </a:p>
          <a:p>
            <a:pPr lvl="4"/>
            <a:r>
              <a:t/>
            </a:r>
          </a:p>
        </p:txBody>
      </p:sp>
      <p:sp>
        <p:nvSpPr>
          <p:cNvPr id="12" name="プレゼンテーションのタイトル"/>
          <p:cNvSpPr txBox="1"/>
          <p:nvPr>
            <p:ph type="title" hasCustomPrompt="1"/>
          </p:nvPr>
        </p:nvSpPr>
        <p:spPr>
          <a:xfrm>
            <a:off x="1206496" y="2574991"/>
            <a:ext cx="21971005" cy="4648203"/>
          </a:xfrm>
          <a:prstGeom prst="rect">
            <a:avLst/>
          </a:prstGeom>
        </p:spPr>
        <p:txBody>
          <a:bodyPr anchor="b"/>
          <a:lstStyle>
            <a:lvl1pPr>
              <a:defRPr spc="-232" sz="11600"/>
            </a:lvl1pPr>
          </a:lstStyle>
          <a:p>
            <a:pPr/>
            <a:r>
              <a:t>プレゼンテーションのタイトル</a:t>
            </a:r>
          </a:p>
        </p:txBody>
      </p:sp>
      <p:sp>
        <p:nvSpPr>
          <p:cNvPr id="13" name="本文レベル1…"/>
          <p:cNvSpPr txBox="1"/>
          <p:nvPr>
            <p:ph type="body" sz="quarter" idx="21" hasCustomPrompt="1"/>
          </p:nvPr>
        </p:nvSpPr>
        <p:spPr>
          <a:xfrm>
            <a:off x="1201342" y="7223190"/>
            <a:ext cx="21971002" cy="1905003"/>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プレゼンテーションのサブタイトル</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8" name="本文レベル1…"/>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vl1pPr>
            <a:lvl2pPr marL="0" indent="0" algn="ctr">
              <a:lnSpc>
                <a:spcPct val="80000"/>
              </a:lnSpc>
              <a:spcBef>
                <a:spcPts val="0"/>
              </a:spcBef>
              <a:buSzTx/>
              <a:buNone/>
              <a:defRPr spc="-232" sz="11600"/>
            </a:lvl2pPr>
            <a:lvl3pPr marL="0" indent="0" algn="ctr">
              <a:lnSpc>
                <a:spcPct val="80000"/>
              </a:lnSpc>
              <a:spcBef>
                <a:spcPts val="0"/>
              </a:spcBef>
              <a:buSzTx/>
              <a:buNone/>
              <a:defRPr spc="-232" sz="11600"/>
            </a:lvl3pPr>
            <a:lvl4pPr marL="0" indent="0" algn="ctr">
              <a:lnSpc>
                <a:spcPct val="80000"/>
              </a:lnSpc>
              <a:spcBef>
                <a:spcPts val="0"/>
              </a:spcBef>
              <a:buSzTx/>
              <a:buNone/>
              <a:defRPr spc="-232" sz="11600"/>
            </a:lvl4pPr>
            <a:lvl5pPr marL="0" indent="0" algn="ctr">
              <a:lnSpc>
                <a:spcPct val="80000"/>
              </a:lnSpc>
              <a:spcBef>
                <a:spcPts val="0"/>
              </a:spcBef>
              <a:buSzTx/>
              <a:buNone/>
              <a:defRPr spc="-232" sz="11600"/>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6" name="本文レベル1…"/>
          <p:cNvSpPr txBox="1"/>
          <p:nvPr>
            <p:ph type="body" idx="1" hasCustomPrompt="1"/>
          </p:nvPr>
        </p:nvSpPr>
        <p:spPr>
          <a:xfrm>
            <a:off x="1206500" y="1075925"/>
            <a:ext cx="21971000" cy="7241587"/>
          </a:xfrm>
          <a:prstGeom prst="rect">
            <a:avLst/>
          </a:prstGeom>
        </p:spPr>
        <p:txBody>
          <a:bodyPr numCol="1" spcCol="38100" anchor="b"/>
          <a:lstStyle>
            <a:lvl1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1pPr>
            <a:lvl2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2pPr>
            <a:lvl3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3pPr>
            <a:lvl4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4pPr>
            <a:lvl5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ファクト情報</a:t>
            </a:r>
          </a:p>
        </p:txBody>
      </p:sp>
      <p:sp>
        <p:nvSpPr>
          <p:cNvPr id="10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5" name="本文レベル1…"/>
          <p:cNvSpPr txBox="1"/>
          <p:nvPr>
            <p:ph type="body" sz="quarter" idx="1" hasCustomPrompt="1"/>
          </p:nvPr>
        </p:nvSpPr>
        <p:spPr>
          <a:xfrm>
            <a:off x="2430023" y="10675453"/>
            <a:ext cx="20200055" cy="636981"/>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属性</a:t>
            </a:r>
          </a:p>
          <a:p>
            <a:pPr lvl="1"/>
            <a:r>
              <a:t/>
            </a:r>
          </a:p>
          <a:p>
            <a:pPr lvl="2"/>
            <a:r>
              <a:t/>
            </a:r>
          </a:p>
          <a:p>
            <a:pPr lvl="3"/>
            <a:r>
              <a:t/>
            </a:r>
          </a:p>
          <a:p>
            <a:pPr lvl="4"/>
            <a:r>
              <a:t/>
            </a:r>
          </a:p>
        </p:txBody>
      </p:sp>
      <p:sp>
        <p:nvSpPr>
          <p:cNvPr id="116" name="本文レベル1…"/>
          <p:cNvSpPr txBox="1"/>
          <p:nvPr>
            <p:ph type="body" sz="half" idx="21" hasCustomPrompt="1"/>
          </p:nvPr>
        </p:nvSpPr>
        <p:spPr>
          <a:xfrm>
            <a:off x="1753923" y="4939860"/>
            <a:ext cx="20876154" cy="3836282"/>
          </a:xfrm>
          <a:prstGeom prst="rect">
            <a:avLst/>
          </a:prstGeom>
        </p:spPr>
        <p:txBody>
          <a:bodyPr numCol="1" spcCol="38100"/>
          <a:lstStyle>
            <a:lvl1pPr marL="300875" indent="-131851">
              <a:spcBef>
                <a:spcPts val="0"/>
              </a:spcBef>
              <a:buSzTx/>
              <a:buNone/>
              <a:defRPr spc="-200" sz="8500"/>
            </a:lvl1pPr>
          </a:lstStyle>
          <a:p>
            <a:pPr/>
            <a:r>
              <a:t>“重要な引用”</a:t>
            </a:r>
          </a:p>
        </p:txBody>
      </p:sp>
      <p:sp>
        <p:nvSpPr>
          <p:cNvPr id="1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4" name="炒飯、ゆで卵、箸が添えられたボウル1杯のサラダ"/>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125" name="サーモンケーキ、サラダ、フムスが入ったボウル "/>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126" name="パセリバター、煎りヘーゼルナッツ、削ったパルメザンチーズがかかったパッパルデッレパスタ1皿"/>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12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34" name="炒飯、ゆで卵、箸が添えられたボウル1杯のサラダ"/>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13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spTree>
      <p:nvGrpSpPr>
        <p:cNvPr id="1" name=""/>
        <p:cNvGrpSpPr/>
        <p:nvPr/>
      </p:nvGrpSpPr>
      <p:grpSpPr>
        <a:xfrm>
          <a:off x="0" y="0"/>
          <a:ext cx="0" cy="0"/>
          <a:chOff x="0" y="0"/>
          <a:chExt cx="0" cy="0"/>
        </a:xfrm>
      </p:grpSpPr>
      <p:sp>
        <p:nvSpPr>
          <p:cNvPr id="21" name="アボカドとライム"/>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2" name="プレゼンテーションのタイトル"/>
          <p:cNvSpPr txBox="1"/>
          <p:nvPr>
            <p:ph type="title" hasCustomPrompt="1"/>
          </p:nvPr>
        </p:nvSpPr>
        <p:spPr>
          <a:xfrm>
            <a:off x="1206500" y="7124700"/>
            <a:ext cx="21971000" cy="4648200"/>
          </a:xfrm>
          <a:prstGeom prst="rect">
            <a:avLst/>
          </a:prstGeom>
        </p:spPr>
        <p:txBody>
          <a:bodyPr anchor="b"/>
          <a:lstStyle>
            <a:lvl1pPr>
              <a:defRPr spc="-232" sz="11600"/>
            </a:lvl1pPr>
          </a:lstStyle>
          <a:p>
            <a:pPr/>
            <a:r>
              <a:t>プレゼンテーションのタイトル</a:t>
            </a:r>
          </a:p>
        </p:txBody>
      </p:sp>
      <p:sp>
        <p:nvSpPr>
          <p:cNvPr id="23" name="本文レベル1…"/>
          <p:cNvSpPr txBox="1"/>
          <p:nvPr>
            <p:ph type="body" sz="quarter" idx="1" hasCustomPrompt="1"/>
          </p:nvPr>
        </p:nvSpPr>
        <p:spPr>
          <a:xfrm>
            <a:off x="1207690" y="1106137"/>
            <a:ext cx="21968621" cy="636981"/>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作者と日付</a:t>
            </a:r>
          </a:p>
          <a:p>
            <a:pPr lvl="1"/>
            <a:r>
              <a:t/>
            </a:r>
          </a:p>
          <a:p>
            <a:pPr lvl="2"/>
            <a:r>
              <a:t/>
            </a:r>
          </a:p>
          <a:p>
            <a:pPr lvl="3"/>
            <a:r>
              <a:t/>
            </a:r>
          </a:p>
          <a:p>
            <a:pPr lvl="4"/>
            <a:r>
              <a:t/>
            </a:r>
          </a:p>
        </p:txBody>
      </p:sp>
      <p:sp>
        <p:nvSpPr>
          <p:cNvPr id="24" name="本文レベル1…"/>
          <p:cNvSpPr txBox="1"/>
          <p:nvPr>
            <p:ph type="body" sz="quarter" idx="22" hasCustomPrompt="1"/>
          </p:nvPr>
        </p:nvSpPr>
        <p:spPr>
          <a:xfrm>
            <a:off x="1206500" y="11609909"/>
            <a:ext cx="21971000" cy="1116954"/>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プレゼンテーションのサブタイトル</a:t>
            </a:r>
          </a:p>
        </p:txBody>
      </p:sp>
      <p:sp>
        <p:nvSpPr>
          <p:cNvPr id="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サーモンケーキ、サラダ、フムスが入ったボウル"/>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33" name="スライドのタイトル"/>
          <p:cNvSpPr txBox="1"/>
          <p:nvPr>
            <p:ph type="title" hasCustomPrompt="1"/>
          </p:nvPr>
        </p:nvSpPr>
        <p:spPr>
          <a:xfrm>
            <a:off x="1206500" y="1270000"/>
            <a:ext cx="9779000" cy="5882274"/>
          </a:xfrm>
          <a:prstGeom prst="rect">
            <a:avLst/>
          </a:prstGeom>
        </p:spPr>
        <p:txBody>
          <a:bodyPr anchor="b"/>
          <a:lstStyle/>
          <a:p>
            <a:pPr/>
            <a:r>
              <a:t>スライドのタイトル</a:t>
            </a:r>
          </a:p>
        </p:txBody>
      </p:sp>
      <p:sp>
        <p:nvSpPr>
          <p:cNvPr id="34" name="本文レベル1…"/>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2pPr>
            <a:lvl3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3pPr>
            <a:lvl4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4pPr>
            <a:lvl5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12001464" y="13078833"/>
            <a:ext cx="368574" cy="381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xfrm>
            <a:off x="1206500" y="1079500"/>
            <a:ext cx="21971000" cy="1433164"/>
          </a:xfrm>
          <a:prstGeom prst="rect">
            <a:avLst/>
          </a:prstGeom>
        </p:spPr>
        <p:txBody>
          <a:bodyPr/>
          <a:lstStyle/>
          <a:p>
            <a:pPr/>
            <a:r>
              <a:t>スライドのタイトル</a:t>
            </a:r>
          </a:p>
        </p:txBody>
      </p:sp>
      <p:sp>
        <p:nvSpPr>
          <p:cNvPr id="43" name="本文レベル1…"/>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44" name="本文レベル1…"/>
          <p:cNvSpPr txBox="1"/>
          <p:nvPr>
            <p:ph type="body" idx="21" hasCustomPrompt="1"/>
          </p:nvPr>
        </p:nvSpPr>
        <p:spPr>
          <a:xfrm>
            <a:off x="1206500" y="4248503"/>
            <a:ext cx="21971000" cy="8256015"/>
          </a:xfrm>
          <a:prstGeom prst="rect">
            <a:avLst/>
          </a:prstGeom>
        </p:spPr>
        <p:txBody>
          <a:bodyPr numCol="1" spcCol="38100"/>
          <a:lstStyle/>
          <a:p>
            <a:pPr/>
            <a:r>
              <a:t>スライドの箇条書きテキスト</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2"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0" name="本文レベル1…"/>
          <p:cNvSpPr txBox="1"/>
          <p:nvPr>
            <p:ph type="body" sz="quarter" idx="1" hasCustomPrompt="1"/>
          </p:nvPr>
        </p:nvSpPr>
        <p:spPr>
          <a:xfrm>
            <a:off x="1206500" y="2372960"/>
            <a:ext cx="9779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61" name="本文レベル1…"/>
          <p:cNvSpPr txBox="1"/>
          <p:nvPr>
            <p:ph type="body" sz="half" idx="21" hasCustomPrompt="1"/>
          </p:nvPr>
        </p:nvSpPr>
        <p:spPr>
          <a:xfrm>
            <a:off x="1206500" y="4248503"/>
            <a:ext cx="9779000" cy="8256632"/>
          </a:xfrm>
          <a:prstGeom prst="rect">
            <a:avLst/>
          </a:prstGeom>
        </p:spPr>
        <p:txBody>
          <a:bodyPr numCol="1" spcCol="38100"/>
          <a:lstStyle/>
          <a:p>
            <a:pPr/>
            <a:r>
              <a:t>スライドの箇条書きテキスト</a:t>
            </a:r>
          </a:p>
        </p:txBody>
      </p:sp>
      <p:sp>
        <p:nvSpPr>
          <p:cNvPr id="62" name="パセリバター、煎りヘーゼルナッツ、削ったパルメザンチーズがかかったパッパルデッレパスタ1皿"/>
          <p:cNvSpPr/>
          <p:nvPr>
            <p:ph type="pic" idx="22"/>
          </p:nvPr>
        </p:nvSpPr>
        <p:spPr>
          <a:xfrm>
            <a:off x="12192000" y="-407266"/>
            <a:ext cx="10916874" cy="14555833"/>
          </a:xfrm>
          <a:prstGeom prst="rect">
            <a:avLst/>
          </a:prstGeom>
        </p:spPr>
        <p:txBody>
          <a:bodyPr lIns="91439" tIns="45719" rIns="91439" bIns="45719" numCol="1" spcCol="38100">
            <a:noAutofit/>
          </a:bodyPr>
          <a:lstStyle/>
          <a:p>
            <a:pPr/>
          </a:p>
        </p:txBody>
      </p:sp>
      <p:sp>
        <p:nvSpPr>
          <p:cNvPr id="63" name="スライドのタイトル"/>
          <p:cNvSpPr txBox="1"/>
          <p:nvPr>
            <p:ph type="title" hasCustomPrompt="1"/>
          </p:nvPr>
        </p:nvSpPr>
        <p:spPr>
          <a:xfrm>
            <a:off x="1206500" y="1079500"/>
            <a:ext cx="9779000" cy="1435100"/>
          </a:xfrm>
          <a:prstGeom prst="rect">
            <a:avLst/>
          </a:prstGeom>
        </p:spPr>
        <p:txBody>
          <a:bodyPr/>
          <a:lstStyle/>
          <a:p>
            <a:pPr/>
            <a:r>
              <a:t>スライドのタイトル</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1206496" y="4533900"/>
            <a:ext cx="21971005" cy="4648200"/>
          </a:xfrm>
          <a:prstGeom prst="rect">
            <a:avLst/>
          </a:prstGeom>
        </p:spPr>
        <p:txBody>
          <a:bodyPr anchor="ctr"/>
          <a:lstStyle>
            <a:lvl1pPr>
              <a:defRPr b="0" spc="-232" sz="11600">
                <a:latin typeface="+mj-lt"/>
                <a:ea typeface="+mj-ea"/>
                <a:cs typeface="+mj-cs"/>
                <a:sym typeface="ヒラギノ角ゴ ProN W3"/>
              </a:defRPr>
            </a:lvl1pPr>
          </a:lstStyle>
          <a:p>
            <a:pPr/>
            <a:r>
              <a:t>セクションタイトル</a:t>
            </a:r>
          </a:p>
        </p:txBody>
      </p:sp>
      <p:sp>
        <p:nvSpPr>
          <p:cNvPr id="72" name="スライド番号"/>
          <p:cNvSpPr txBox="1"/>
          <p:nvPr>
            <p:ph type="sldNum" sz="quarter" idx="2"/>
          </p:nvPr>
        </p:nvSpPr>
        <p:spPr>
          <a:xfrm>
            <a:off x="12001464" y="13078833"/>
            <a:ext cx="368574" cy="381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1206500" y="1079500"/>
            <a:ext cx="21971000" cy="1434951"/>
          </a:xfrm>
          <a:prstGeom prst="rect">
            <a:avLst/>
          </a:prstGeom>
        </p:spPr>
        <p:txBody>
          <a:bodyPr/>
          <a:lstStyle/>
          <a:p>
            <a:pPr/>
            <a:r>
              <a:t>スライドのタイトル</a:t>
            </a:r>
          </a:p>
        </p:txBody>
      </p:sp>
      <p:sp>
        <p:nvSpPr>
          <p:cNvPr id="80" name="本文レベル1…"/>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8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1206500" y="1079500"/>
            <a:ext cx="21971000" cy="1435100"/>
          </a:xfrm>
          <a:prstGeom prst="rect">
            <a:avLst/>
          </a:prstGeom>
        </p:spPr>
        <p:txBody>
          <a:bodyPr/>
          <a:lstStyle/>
          <a:p>
            <a:pPr/>
            <a:r>
              <a:t>議題のタイトル</a:t>
            </a:r>
          </a:p>
        </p:txBody>
      </p:sp>
      <p:sp>
        <p:nvSpPr>
          <p:cNvPr id="89" name="本文レベル1…"/>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議題のサブタイトル</a:t>
            </a:r>
          </a:p>
          <a:p>
            <a:pPr lvl="1"/>
            <a:r>
              <a:t/>
            </a:r>
          </a:p>
          <a:p>
            <a:pPr lvl="2"/>
            <a:r>
              <a:t/>
            </a:r>
          </a:p>
          <a:p>
            <a:pPr lvl="3"/>
            <a:r>
              <a:t/>
            </a:r>
          </a:p>
          <a:p>
            <a:pPr lvl="4"/>
            <a:r>
              <a:t/>
            </a:r>
          </a:p>
        </p:txBody>
      </p:sp>
      <p:sp>
        <p:nvSpPr>
          <p:cNvPr id="90" name="本文レベル1…"/>
          <p:cNvSpPr txBox="1"/>
          <p:nvPr>
            <p:ph type="body" idx="21" hasCustomPrompt="1"/>
          </p:nvPr>
        </p:nvSpPr>
        <p:spPr>
          <a:xfrm>
            <a:off x="1206500" y="4248503"/>
            <a:ext cx="21971000" cy="8256015"/>
          </a:xfrm>
          <a:prstGeom prst="rect">
            <a:avLst/>
          </a:prstGeom>
        </p:spPr>
        <p:txBody>
          <a:bodyPr numCol="1" spcCol="38100"/>
          <a:lstStyle>
            <a:lvl1pPr marL="0" indent="0" defTabSz="825500">
              <a:lnSpc>
                <a:spcPct val="100000"/>
              </a:lnSpc>
              <a:spcBef>
                <a:spcPts val="1800"/>
              </a:spcBef>
              <a:buSzTx/>
              <a:buNone/>
              <a:defRPr spc="-99" sz="5500"/>
            </a:lvl1pPr>
          </a:lstStyle>
          <a:p>
            <a:pPr/>
            <a:r>
              <a:t>議題のトピック</a:t>
            </a:r>
          </a:p>
        </p:txBody>
      </p:sp>
      <p:sp>
        <p:nvSpPr>
          <p:cNvPr id="9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本文レベル1…"/>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スライドの箇条書きテキスト</a:t>
            </a:r>
          </a:p>
          <a:p>
            <a:pPr lvl="1"/>
            <a:r>
              <a:t/>
            </a:r>
          </a:p>
          <a:p>
            <a:pPr lvl="2"/>
            <a:r>
              <a:t/>
            </a:r>
          </a:p>
          <a:p>
            <a:pPr lvl="3"/>
            <a:r>
              <a:t/>
            </a:r>
          </a:p>
          <a:p>
            <a:pPr lvl="4"/>
            <a:r>
              <a:t/>
            </a:r>
          </a:p>
        </p:txBody>
      </p:sp>
      <p:sp>
        <p:nvSpPr>
          <p:cNvPr id="3" name="タイトルテキスト"/>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タイトルテキスト</a:t>
            </a:r>
          </a:p>
        </p:txBody>
      </p:sp>
      <p:sp>
        <p:nvSpPr>
          <p:cNvPr id="4" name="スライド番号"/>
          <p:cNvSpPr txBox="1"/>
          <p:nvPr>
            <p:ph type="sldNum" sz="quarter" idx="2"/>
          </p:nvPr>
        </p:nvSpPr>
        <p:spPr>
          <a:xfrm>
            <a:off x="12001464" y="13074598"/>
            <a:ext cx="368574" cy="381001"/>
          </a:xfrm>
          <a:prstGeom prst="rect">
            <a:avLst/>
          </a:prstGeom>
          <a:ln w="12700">
            <a:miter lim="400000"/>
          </a:ln>
        </p:spPr>
        <p:txBody>
          <a:bodyPr wrap="none" lIns="50800" tIns="50800" rIns="50800" bIns="50800" anchor="b">
            <a:spAutoFit/>
          </a:bodyPr>
          <a:lstStyle>
            <a:lvl1pPr defTabSz="584200">
              <a:defRPr b="0" sz="1800">
                <a:solidFill>
                  <a:srgbClr val="000000"/>
                </a:solidFill>
                <a:latin typeface="+mj-lt"/>
                <a:ea typeface="+mj-ea"/>
                <a:cs typeface="+mj-cs"/>
                <a:sym typeface="ヒラギノ角ゴ ProN W3"/>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oles Descriptions at Contoso Electronics"/>
          <p:cNvSpPr txBox="1"/>
          <p:nvPr>
            <p:ph type="title"/>
          </p:nvPr>
        </p:nvSpPr>
        <p:spPr>
          <a:xfrm>
            <a:off x="1206494" y="2574989"/>
            <a:ext cx="21971008" cy="4648204"/>
          </a:xfrm>
          <a:prstGeom prst="rect">
            <a:avLst/>
          </a:prstGeom>
        </p:spPr>
        <p:txBody>
          <a:bodyPr/>
          <a:lstStyle>
            <a:lvl1pPr defTabSz="457200">
              <a:lnSpc>
                <a:spcPct val="100000"/>
              </a:lnSpc>
              <a:spcBef>
                <a:spcPts val="1200"/>
              </a:spcBef>
              <a:defRPr b="0" spc="0" sz="4800">
                <a:latin typeface="Times Roman"/>
                <a:ea typeface="Times Roman"/>
                <a:cs typeface="Times Roman"/>
                <a:sym typeface="Times Roman"/>
              </a:defRPr>
            </a:lvl1pPr>
          </a:lstStyle>
          <a:p>
            <a:pPr/>
            <a:r>
              <a:t>Roles Descriptions at Contoso Electronics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Chief Executive Officer"/>
          <p:cNvSpPr txBox="1"/>
          <p:nvPr>
            <p:ph type="title"/>
          </p:nvPr>
        </p:nvSpPr>
        <p:spPr>
          <a:xfrm>
            <a:off x="1206500" y="1079499"/>
            <a:ext cx="21971000" cy="1433166"/>
          </a:xfrm>
          <a:prstGeom prst="rect">
            <a:avLst/>
          </a:prstGeom>
        </p:spPr>
        <p:txBody>
          <a:bodyPr/>
          <a:lstStyle>
            <a:lvl1pPr>
              <a:defRPr spc="-200"/>
            </a:lvl1pPr>
          </a:lstStyle>
          <a:p>
            <a:pPr/>
            <a:r>
              <a:t>Chief Executive Officer </a:t>
            </a:r>
          </a:p>
        </p:txBody>
      </p:sp>
      <p:sp>
        <p:nvSpPr>
          <p:cNvPr id="154" name="Objective: The Chief Executive Officer (CEO) will be responsible for providing strategic direction and oversight to Contoso Electronics, to ensure the company’s long-term success and profitability.…"/>
          <p:cNvSpPr txBox="1"/>
          <p:nvPr>
            <p:ph type="body" idx="1"/>
          </p:nvPr>
        </p:nvSpPr>
        <p:spPr>
          <a:xfrm>
            <a:off x="1206500" y="4248503"/>
            <a:ext cx="21971000" cy="8256015"/>
          </a:xfrm>
          <a:prstGeom prst="rect">
            <a:avLst/>
          </a:prstGeom>
        </p:spPr>
        <p:txBody>
          <a:bodyPr lIns="50800" tIns="50800" rIns="50800" bIns="50800"/>
          <a:lstStyle/>
          <a:p>
            <a:pPr marL="359662" indent="-359662" defTabSz="1438618">
              <a:lnSpc>
                <a:spcPct val="90000"/>
              </a:lnSpc>
              <a:spcBef>
                <a:spcPts val="2600"/>
              </a:spcBef>
              <a:buSzPct val="123000"/>
              <a:buChar char="•"/>
              <a:defRPr b="0" sz="2800">
                <a:latin typeface="+mj-lt"/>
                <a:ea typeface="+mj-ea"/>
                <a:cs typeface="+mj-cs"/>
                <a:sym typeface="ヒラギノ角ゴ ProN W3"/>
              </a:defRPr>
            </a:pPr>
            <a:r>
              <a:t>Objective:</a:t>
            </a:r>
            <a:br/>
            <a:r>
              <a:t>The Chief Executive Officer (CEO) will be responsible for providing strategic direction and oversight to Contoso Electronics, to ensure the company’s long-term success and profitability. </a:t>
            </a:r>
          </a:p>
          <a:p>
            <a:pPr marL="359662" indent="-359662" defTabSz="1438618">
              <a:lnSpc>
                <a:spcPct val="90000"/>
              </a:lnSpc>
              <a:spcBef>
                <a:spcPts val="2600"/>
              </a:spcBef>
              <a:buSzPct val="123000"/>
              <a:buChar char="•"/>
              <a:defRPr b="0" sz="2800">
                <a:latin typeface="+mj-lt"/>
                <a:ea typeface="+mj-ea"/>
                <a:cs typeface="+mj-cs"/>
                <a:sym typeface="ヒラギノ角ゴ ProN W3"/>
              </a:defRPr>
            </a:pPr>
            <a:r>
              <a:t>Responsibilities:</a:t>
            </a:r>
            <a:br/>
            <a:r>
              <a:t>• Develop and implement strategy and objectives to ensure the financial success and long- term growth of the company</a:t>
            </a:r>
            <a:br/>
            <a:r>
              <a:t>• Provide strategic guidance and direction to the executive team and manage the day-to-day operations of the company</a:t>
            </a:r>
            <a:br/>
            <a:r>
              <a:t>• Ensure compliance with all laws and regulations</a:t>
            </a:r>
            <a:br/>
            <a:r>
              <a:t>• Oversee the development of marketing and advertising strategies</a:t>
            </a:r>
            <a:br/>
            <a:r>
              <a:t>• Develop and manage relationships with key stakeholders</a:t>
            </a:r>
            <a:br/>
            <a:r>
              <a:t>• Represent the company in speaking engagements and other public events</a:t>
            </a:r>
            <a:br/>
            <a:r>
              <a:t>• Manage and negotiate contracts with vendors and suppliers</a:t>
            </a:r>
            <a:br/>
            <a:r>
              <a:t>• Monitor industry trends and identify opportunities for growth</a:t>
            </a:r>
            <a:br/>
            <a:r>
              <a:t>• Develop and maintain a positive company culture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Chief Operating Officer"/>
          <p:cNvSpPr txBox="1"/>
          <p:nvPr>
            <p:ph type="title"/>
          </p:nvPr>
        </p:nvSpPr>
        <p:spPr>
          <a:xfrm>
            <a:off x="1206500" y="1079499"/>
            <a:ext cx="21971000" cy="1433166"/>
          </a:xfrm>
          <a:prstGeom prst="rect">
            <a:avLst/>
          </a:prstGeom>
        </p:spPr>
        <p:txBody>
          <a:bodyPr/>
          <a:lstStyle>
            <a:lvl1pPr>
              <a:defRPr spc="-200"/>
            </a:lvl1pPr>
          </a:lstStyle>
          <a:p>
            <a:pPr/>
            <a:r>
              <a:t>Chief Operating Officer </a:t>
            </a:r>
          </a:p>
        </p:txBody>
      </p:sp>
      <p:sp>
        <p:nvSpPr>
          <p:cNvPr id="157" name="Position Summary:…"/>
          <p:cNvSpPr txBox="1"/>
          <p:nvPr>
            <p:ph type="body" idx="1"/>
          </p:nvPr>
        </p:nvSpPr>
        <p:spPr>
          <a:xfrm>
            <a:off x="1206500" y="4248503"/>
            <a:ext cx="21971000" cy="8256015"/>
          </a:xfrm>
          <a:prstGeom prst="rect">
            <a:avLst/>
          </a:prstGeom>
        </p:spPr>
        <p:txBody>
          <a:bodyPr lIns="50800" tIns="50800" rIns="50800" bIns="50800"/>
          <a:lstStyle/>
          <a:p>
            <a:pPr marL="335279" indent="-335279" defTabSz="1341085">
              <a:lnSpc>
                <a:spcPct val="90000"/>
              </a:lnSpc>
              <a:spcBef>
                <a:spcPts val="2400"/>
              </a:spcBef>
              <a:buSzPct val="123000"/>
              <a:buChar char="•"/>
              <a:defRPr b="0" sz="2600">
                <a:latin typeface="+mj-lt"/>
                <a:ea typeface="+mj-ea"/>
                <a:cs typeface="+mj-cs"/>
                <a:sym typeface="ヒラギノ角ゴ ProN W3"/>
              </a:defRPr>
            </a:pPr>
            <a:r>
              <a:t>Position Summary: </a:t>
            </a:r>
          </a:p>
          <a:p>
            <a:pPr marL="335279" indent="-335279" defTabSz="1341085">
              <a:lnSpc>
                <a:spcPct val="90000"/>
              </a:lnSpc>
              <a:spcBef>
                <a:spcPts val="2400"/>
              </a:spcBef>
              <a:buSzPct val="123000"/>
              <a:buChar char="•"/>
              <a:defRPr b="0" sz="2600">
                <a:latin typeface="+mj-lt"/>
                <a:ea typeface="+mj-ea"/>
                <a:cs typeface="+mj-cs"/>
                <a:sym typeface="ヒラギノ角ゴ ProN W3"/>
              </a:defRPr>
            </a:pPr>
            <a:r>
              <a:t>The Chief Operating Officer (COO) at Contoso Electronics will be responsible for overseeing the day-to-day operations of the entire organization and ensuring that the organization is operating in an efficient and effective manner. The COO will report to the CEO and will collaborate with the executive team to provide strategic direction and guidance for the organization. </a:t>
            </a:r>
          </a:p>
          <a:p>
            <a:pPr marL="335279" indent="-335279" defTabSz="1341085">
              <a:lnSpc>
                <a:spcPct val="90000"/>
              </a:lnSpc>
              <a:spcBef>
                <a:spcPts val="2400"/>
              </a:spcBef>
              <a:buSzPct val="123000"/>
              <a:buChar char="•"/>
              <a:defRPr b="0" sz="2600">
                <a:latin typeface="+mj-lt"/>
                <a:ea typeface="+mj-ea"/>
                <a:cs typeface="+mj-cs"/>
                <a:sym typeface="ヒラギノ角ゴ ProN W3"/>
              </a:defRPr>
            </a:pPr>
            <a:r>
              <a:t>Responsibilities: </a:t>
            </a:r>
          </a:p>
          <a:p>
            <a:pPr marL="335279" indent="-335279" defTabSz="1341085">
              <a:lnSpc>
                <a:spcPct val="90000"/>
              </a:lnSpc>
              <a:spcBef>
                <a:spcPts val="2400"/>
              </a:spcBef>
              <a:buSzPct val="123000"/>
              <a:buChar char="•"/>
              <a:defRPr b="0" sz="2600">
                <a:latin typeface="+mj-lt"/>
                <a:ea typeface="+mj-ea"/>
                <a:cs typeface="+mj-cs"/>
                <a:sym typeface="ヒラギノ角ゴ ProN W3"/>
              </a:defRPr>
            </a:pPr>
            <a:r>
              <a:t>• Develop, implement, and monitor strategies, policies, and procedures for the organization’s short-term and long-term success</a:t>
            </a:r>
            <a:br/>
            <a:r>
              <a:t>• Oversee daily operations and ensure that all departments are meeting their goals and objectives</a:t>
            </a:r>
            <a:br/>
            <a:r>
              <a:t>• Create and manage key performance indicators for all departments</a:t>
            </a:r>
            <a:br/>
            <a:r>
              <a:t>• Analyze existing systems and processes, identify areas of improvement, and implement solutions</a:t>
            </a:r>
            <a:br/>
            <a:r>
              <a:t>• Develop and nurture relationships with key stakeholders, including customers and vendors</a:t>
            </a:r>
            <a:br/>
            <a:r>
              <a:t>• Act as an advisor to the CEO, board of directors, and executive team</a:t>
            </a:r>
            <a:br/>
            <a:r>
              <a:t>• Prepare and present reports to the board of directors</a:t>
            </a:r>
            <a:br/>
            <a:r>
              <a:t>• Manage the budget and ensure that the organization is operating within its means</a:t>
            </a:r>
            <a:br/>
            <a:r>
              <a:t>• Ensure compliance with all relevant laws and regulations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hief Financial Officer"/>
          <p:cNvSpPr txBox="1"/>
          <p:nvPr>
            <p:ph type="title"/>
          </p:nvPr>
        </p:nvSpPr>
        <p:spPr>
          <a:xfrm>
            <a:off x="1206500" y="1079499"/>
            <a:ext cx="21971000" cy="1433166"/>
          </a:xfrm>
          <a:prstGeom prst="rect">
            <a:avLst/>
          </a:prstGeom>
        </p:spPr>
        <p:txBody>
          <a:bodyPr/>
          <a:lstStyle>
            <a:lvl1pPr>
              <a:defRPr spc="-200"/>
            </a:lvl1pPr>
          </a:lstStyle>
          <a:p>
            <a:pPr/>
            <a:r>
              <a:t>Chief Financial Officer </a:t>
            </a:r>
          </a:p>
        </p:txBody>
      </p:sp>
      <p:sp>
        <p:nvSpPr>
          <p:cNvPr id="160" name="Position Summary:…"/>
          <p:cNvSpPr txBox="1"/>
          <p:nvPr>
            <p:ph type="body" idx="1"/>
          </p:nvPr>
        </p:nvSpPr>
        <p:spPr>
          <a:xfrm>
            <a:off x="1206500" y="4248503"/>
            <a:ext cx="21971000" cy="8256015"/>
          </a:xfrm>
          <a:prstGeom prst="rect">
            <a:avLst/>
          </a:prstGeom>
        </p:spPr>
        <p:txBody>
          <a:bodyPr lIns="50800" tIns="50800" rIns="50800" bIns="50800"/>
          <a:lstStyle/>
          <a:p>
            <a:pPr marL="292605" indent="-292605" defTabSz="1170402">
              <a:lnSpc>
                <a:spcPct val="90000"/>
              </a:lnSpc>
              <a:spcBef>
                <a:spcPts val="2100"/>
              </a:spcBef>
              <a:buSzPct val="123000"/>
              <a:buChar char="•"/>
              <a:defRPr b="0" sz="2300">
                <a:latin typeface="+mj-lt"/>
                <a:ea typeface="+mj-ea"/>
                <a:cs typeface="+mj-cs"/>
                <a:sym typeface="ヒラギノ角ゴ ProN W3"/>
              </a:defRPr>
            </a:pPr>
            <a:r>
              <a:t>Position Summary: </a:t>
            </a:r>
          </a:p>
          <a:p>
            <a:pPr marL="292605" indent="-292605" defTabSz="1170402">
              <a:lnSpc>
                <a:spcPct val="90000"/>
              </a:lnSpc>
              <a:spcBef>
                <a:spcPts val="2100"/>
              </a:spcBef>
              <a:buSzPct val="123000"/>
              <a:buChar char="•"/>
              <a:defRPr b="0" sz="2300">
                <a:latin typeface="+mj-lt"/>
                <a:ea typeface="+mj-ea"/>
                <a:cs typeface="+mj-cs"/>
                <a:sym typeface="ヒラギノ角ゴ ProN W3"/>
              </a:defRPr>
            </a:pPr>
            <a:r>
              <a:t>The Chief Financial Officer (CFO) is a key member of Contoso Electronics’ leadership team. The CFO is responsible for providing strategic direction, support, and guidance to Contoso Electronics’ financial operations, ensuring the financial health of the organization. The CFO will lead all financial operations, including accounting, financial planning and analysis, budgeting, forecasting, financial reporting, and risk management. </a:t>
            </a:r>
          </a:p>
          <a:p>
            <a:pPr marL="292605" indent="-292605" defTabSz="1170402">
              <a:lnSpc>
                <a:spcPct val="90000"/>
              </a:lnSpc>
              <a:spcBef>
                <a:spcPts val="2100"/>
              </a:spcBef>
              <a:buSzPct val="123000"/>
              <a:buChar char="•"/>
              <a:defRPr b="0" sz="2300">
                <a:latin typeface="+mj-lt"/>
                <a:ea typeface="+mj-ea"/>
                <a:cs typeface="+mj-cs"/>
                <a:sym typeface="ヒラギノ角ゴ ProN W3"/>
              </a:defRPr>
            </a:pPr>
            <a:r>
              <a:t>Responsibilities: </a:t>
            </a:r>
          </a:p>
          <a:p>
            <a:pPr marL="292605" indent="-292605" defTabSz="1170402">
              <a:lnSpc>
                <a:spcPct val="90000"/>
              </a:lnSpc>
              <a:spcBef>
                <a:spcPts val="2100"/>
              </a:spcBef>
              <a:buSzPct val="123000"/>
              <a:buChar char="•"/>
              <a:defRPr b="0" sz="2300">
                <a:latin typeface="+mj-lt"/>
                <a:ea typeface="+mj-ea"/>
                <a:cs typeface="+mj-cs"/>
                <a:sym typeface="ヒラギノ角ゴ ProN W3"/>
              </a:defRPr>
            </a:pPr>
            <a:r>
              <a:t>• Develop and implement strategies to ensure the financial stability and growth of the organization.</a:t>
            </a:r>
            <a:br/>
            <a:r>
              <a:t>• Oversee the organization’s financial operations, including accounting, budgeting, financial planning and analysis, forecasting, financial reporting, and risk management.</a:t>
            </a:r>
            <a:br/>
            <a:r>
              <a:t>• Lead the preparation of annual and quarterly financial statements and other reports.</a:t>
            </a:r>
            <a:br/>
            <a:r>
              <a:t>• Manage the organization’s relationships with banks, investors, auditors, and other external financial partners.</a:t>
            </a:r>
            <a:br/>
            <a:r>
              <a:t>• Ensure compliance with all applicable laws, regulations, and internal policies.</a:t>
            </a:r>
            <a:br/>
            <a:r>
              <a:t>• Monitor cash flow, investments, and other financial metrics and develop strategies to optimize performance.</a:t>
            </a:r>
            <a:br/>
            <a:r>
              <a:t>• Analyze financial data and generate recommendations to maximize profits, minimize costs, and improve overall financial performance.</a:t>
            </a:r>
            <a:br/>
            <a:r>
              <a:t>• Lead the organization’s financial planning and forecasting efforts.</a:t>
            </a:r>
            <a:br/>
            <a:r>
              <a:t>• Oversee the organization’s contract management process.</a:t>
            </a:r>
            <a:br/>
            <a:r>
              <a:t>• Supervise and mentor a team of financial professionals.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enior Manager of Product Management"/>
          <p:cNvSpPr txBox="1"/>
          <p:nvPr>
            <p:ph type="title"/>
          </p:nvPr>
        </p:nvSpPr>
        <p:spPr>
          <a:xfrm>
            <a:off x="1206500" y="1079499"/>
            <a:ext cx="21971000" cy="1433166"/>
          </a:xfrm>
          <a:prstGeom prst="rect">
            <a:avLst/>
          </a:prstGeom>
        </p:spPr>
        <p:txBody>
          <a:bodyPr/>
          <a:lstStyle>
            <a:lvl1pPr defTabSz="2316421">
              <a:defRPr spc="-200" sz="8000"/>
            </a:lvl1pPr>
          </a:lstStyle>
          <a:p>
            <a:pPr/>
            <a:r>
              <a:t>Senior Manager of Product Management </a:t>
            </a:r>
          </a:p>
        </p:txBody>
      </p:sp>
      <p:sp>
        <p:nvSpPr>
          <p:cNvPr id="163" name="Job Summary:…"/>
          <p:cNvSpPr txBox="1"/>
          <p:nvPr>
            <p:ph type="body" idx="1"/>
          </p:nvPr>
        </p:nvSpPr>
        <p:spPr>
          <a:xfrm>
            <a:off x="1206500" y="4248503"/>
            <a:ext cx="21971000" cy="8256015"/>
          </a:xfrm>
          <a:prstGeom prst="rect">
            <a:avLst/>
          </a:prstGeom>
        </p:spPr>
        <p:txBody>
          <a:bodyPr lIns="50800" tIns="50800" rIns="50800" bIns="50800"/>
          <a:lstStyle/>
          <a:p>
            <a:pPr marL="243838" indent="-243838" defTabSz="975335">
              <a:lnSpc>
                <a:spcPct val="90000"/>
              </a:lnSpc>
              <a:spcBef>
                <a:spcPts val="1800"/>
              </a:spcBef>
              <a:buSzPct val="123000"/>
              <a:buChar char="•"/>
              <a:defRPr b="0" sz="1900">
                <a:latin typeface="+mj-lt"/>
                <a:ea typeface="+mj-ea"/>
                <a:cs typeface="+mj-cs"/>
                <a:sym typeface="ヒラギノ角ゴ ProN W3"/>
              </a:defRPr>
            </a:pPr>
            <a:r>
              <a:t>Job Summary: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The Senior Manager of Product Management will be responsible for leading the product management team at Contoso Electronics. This role includes developing strategies, plans and objectives for the product management team and managing the day-to-day operations. The Senior Manager of Product Management will be responsible for the successful launch of new products and the optimization of existing products.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Responsibilities: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Develop and implement product management strategies, plans and objectives to maximize team performance.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Analyze competitive landscape and market trends to develop product strategies.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Lead the product management team in the development of product plans, roadmaps and launch plans.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Monitor the performance of product management team, analyze results and implement corrective action as needed.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Manage the product lifecycle, including product development, launch, and end of life.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Ensure product features and benefits meet customer requirements.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Establish and maintain relationships with key customers, partners, and vendors.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Monitor competitor activities and develop strategies to ensure Contoso Electronics stays ahead of the competition.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Develop pricing and promotional strategies to maximize product revenue. </a:t>
            </a:r>
          </a:p>
          <a:p>
            <a:pPr marL="243838" indent="-243838" defTabSz="975335">
              <a:lnSpc>
                <a:spcPct val="90000"/>
              </a:lnSpc>
              <a:spcBef>
                <a:spcPts val="1800"/>
              </a:spcBef>
              <a:buSzPct val="123000"/>
              <a:buChar char="•"/>
              <a:defRPr b="0" sz="1900">
                <a:latin typeface="+mj-lt"/>
                <a:ea typeface="+mj-ea"/>
                <a:cs typeface="+mj-cs"/>
                <a:sym typeface="ヒラギノ角ゴ ProN W3"/>
              </a:defRPr>
            </a:pPr>
            <a:r>
              <a:t>• Manage product marketing activities to ensure successful product launches. • Develop and manage product budgets.</a:t>
            </a:r>
            <a:b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Director of Product Management"/>
          <p:cNvSpPr txBox="1"/>
          <p:nvPr>
            <p:ph type="title"/>
          </p:nvPr>
        </p:nvSpPr>
        <p:spPr>
          <a:prstGeom prst="rect">
            <a:avLst/>
          </a:prstGeom>
        </p:spPr>
        <p:txBody>
          <a:bodyPr/>
          <a:lstStyle/>
          <a:p>
            <a:pPr/>
            <a:r>
              <a:t>Director of Product Management </a:t>
            </a:r>
          </a:p>
        </p:txBody>
      </p:sp>
      <p:sp>
        <p:nvSpPr>
          <p:cNvPr id="166" name="本文レベル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71856" indent="-371856" defTabSz="1487385">
              <a:spcBef>
                <a:spcPts val="2700"/>
              </a:spcBef>
              <a:defRPr sz="2928"/>
            </a:pPr>
            <a:r>
              <a:t>The Director of Product Management is responsible for leading the product management team in the development and execution of Contoso Electronics’ product strategies. This individual will be the key point person for product planning, market analysis, and product development. The successful candidate will work closely with other departments, including engineering, marketing, and sales, to ensure that product goals and objectives are met. </a:t>
            </a:r>
          </a:p>
          <a:p>
            <a:pPr marL="371856" indent="-371856" defTabSz="1487385">
              <a:spcBef>
                <a:spcPts val="2700"/>
              </a:spcBef>
              <a:defRPr sz="2928"/>
            </a:pPr>
            <a:r>
              <a:t>Responsibilities:</a:t>
            </a:r>
            <a:br/>
            <a:r>
              <a:t>- Develop and implement product strategies and plans that support Contoso Electronics’ business objectives and growth strategy</a:t>
            </a:r>
            <a:br/>
            <a:r>
              <a:t>- Lead a team of product managers and support personnel in the development and execution of product strategies</a:t>
            </a:r>
            <a:br/>
            <a:r>
              <a:t>- Research and analyze market trends and customer needs to identify opportunities for new products and services</a:t>
            </a:r>
            <a:br/>
            <a:r>
              <a:t>- Oversee product roadmap, develop product requirements and manage product portfolios - Manage product life cycle from concept to launch, including market testing and product launch activities</a:t>
            </a:r>
            <a:br/>
            <a:r>
              <a:t>- Monitor and analyze product performance and customer feedback</a:t>
            </a:r>
            <a:br/>
            <a:r>
              <a:t>- Identify and evaluate strategic partnership opportunities</a:t>
            </a:r>
            <a:br/>
            <a:r>
              <a:t>- Lead and manage cross-functional teams to ensure products meet customer needs</a:t>
            </a:r>
            <a:br/>
            <a:r>
              <a:t>- Monitor competitive offerings and develop strategies to ensure Contoso Electronics’ products remain competitive in the marketplace</a:t>
            </a:r>
            <a:br/>
            <a:r>
              <a:t>- Develop and manage product budgets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Manager of Product Management"/>
          <p:cNvSpPr txBox="1"/>
          <p:nvPr>
            <p:ph type="title"/>
          </p:nvPr>
        </p:nvSpPr>
        <p:spPr>
          <a:prstGeom prst="rect">
            <a:avLst/>
          </a:prstGeom>
        </p:spPr>
        <p:txBody>
          <a:bodyPr/>
          <a:lstStyle/>
          <a:p>
            <a:pPr/>
            <a:r>
              <a:t>Manager of Product Management </a:t>
            </a:r>
          </a:p>
        </p:txBody>
      </p:sp>
      <p:sp>
        <p:nvSpPr>
          <p:cNvPr id="169" name="本文レベル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71856" indent="-371856" defTabSz="1487385">
              <a:spcBef>
                <a:spcPts val="2700"/>
              </a:spcBef>
              <a:defRPr sz="2928"/>
            </a:pPr>
            <a:r>
              <a:t>Job Summary:</a:t>
            </a:r>
            <a:br/>
            <a:r>
              <a:t>The Manager of Product Management is responsible for overseeing the product management team, driving product development and marketing strategy for Contoso Electronics. This individual will be accountable for the successful launch of new products and the implementation of product life-cycle management processes. The Manager of Product Management will collaborate with internal teams, such as engineering, sales, marketing, and finance, as well as external partners, suppliers, and customers to ensure successful product execution. </a:t>
            </a:r>
          </a:p>
          <a:p>
            <a:pPr marL="371856" indent="-371856" defTabSz="1487385">
              <a:spcBef>
                <a:spcPts val="2700"/>
              </a:spcBef>
              <a:defRPr sz="2928"/>
            </a:pPr>
            <a:r>
              <a:t>Responsibilities:</a:t>
            </a:r>
            <a:br/>
            <a:r>
              <a:t>• Lead the product management team and provide guidance on product strategy, design, development, and launch.</a:t>
            </a:r>
            <a:br/>
            <a:r>
              <a:t>• Develop and implement product life-cycle management processes.</a:t>
            </a:r>
            <a:br/>
            <a:r>
              <a:t>• Monitor and analyze industry trends to identify opportunities for new products.</a:t>
            </a:r>
            <a:br/>
            <a:r>
              <a:t>• Develop product marketing plans and go-to-market strategies.</a:t>
            </a:r>
            <a:br/>
            <a:r>
              <a:t>• Research customer needs and develop customer-centric product roadmaps.</a:t>
            </a:r>
            <a:br/>
            <a:r>
              <a:t>• Collaborate with internal teams to ensure product execution and successful launch.</a:t>
            </a:r>
            <a:br/>
            <a:r>
              <a:t>• Develop pricing strategies and cost models.</a:t>
            </a:r>
            <a:br/>
            <a:r>
              <a:t>• Oversee product portfolio and performance metrics.</a:t>
            </a:r>
            <a:br/>
            <a:r>
              <a:t>• Manage product development budget.</a:t>
            </a:r>
            <a:br/>
            <a:r>
              <a:t>• Analyze product performance and customer feedback to identify areas for improvement.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ヒラギノ角ゴ ProN W3"/>
        <a:ea typeface="ヒラギノ角ゴ ProN W3"/>
        <a:cs typeface="ヒラギノ角ゴ ProN W3"/>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ヒラギノ角ゴ ProN W3"/>
        <a:ea typeface="ヒラギノ角ゴ ProN W3"/>
        <a:cs typeface="ヒラギノ角ゴ ProN W3"/>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