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 id="2147483735" r:id="rId5"/>
    <p:sldMasterId id="2147483759" r:id="rId6"/>
    <p:sldMasterId id="2147483771" r:id="rId7"/>
    <p:sldMasterId id="2147483867" r:id="rId8"/>
    <p:sldMasterId id="2147483891" r:id="rId9"/>
    <p:sldMasterId id="2147483903" r:id="rId10"/>
    <p:sldMasterId id="2147483927" r:id="rId11"/>
  </p:sldMasterIdLst>
  <p:notesMasterIdLst>
    <p:notesMasterId r:id="rId45"/>
  </p:notesMasterIdLst>
  <p:handoutMasterIdLst>
    <p:handoutMasterId r:id="rId46"/>
  </p:handoutMasterIdLst>
  <p:sldIdLst>
    <p:sldId id="256" r:id="rId12"/>
    <p:sldId id="268" r:id="rId13"/>
    <p:sldId id="274" r:id="rId14"/>
    <p:sldId id="290" r:id="rId15"/>
    <p:sldId id="347" r:id="rId16"/>
    <p:sldId id="316" r:id="rId17"/>
    <p:sldId id="291" r:id="rId18"/>
    <p:sldId id="293" r:id="rId19"/>
    <p:sldId id="276" r:id="rId20"/>
    <p:sldId id="277" r:id="rId21"/>
    <p:sldId id="322" r:id="rId22"/>
    <p:sldId id="305" r:id="rId23"/>
    <p:sldId id="297" r:id="rId24"/>
    <p:sldId id="313" r:id="rId25"/>
    <p:sldId id="298" r:id="rId26"/>
    <p:sldId id="296" r:id="rId27"/>
    <p:sldId id="299" r:id="rId28"/>
    <p:sldId id="323" r:id="rId29"/>
    <p:sldId id="300" r:id="rId30"/>
    <p:sldId id="325" r:id="rId31"/>
    <p:sldId id="343" r:id="rId32"/>
    <p:sldId id="301" r:id="rId33"/>
    <p:sldId id="302" r:id="rId34"/>
    <p:sldId id="324" r:id="rId35"/>
    <p:sldId id="303" r:id="rId36"/>
    <p:sldId id="304" r:id="rId37"/>
    <p:sldId id="341" r:id="rId38"/>
    <p:sldId id="346" r:id="rId39"/>
    <p:sldId id="340" r:id="rId40"/>
    <p:sldId id="310" r:id="rId41"/>
    <p:sldId id="284" r:id="rId42"/>
    <p:sldId id="306" r:id="rId43"/>
    <p:sldId id="286" r:id="rId44"/>
  </p:sldIdLst>
  <p:sldSz cx="12192000" cy="6858000"/>
  <p:notesSz cx="6805613" cy="99441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3" userDrawn="1">
          <p15:clr>
            <a:srgbClr val="A4A3A4"/>
          </p15:clr>
        </p15:guide>
        <p15:guide id="2" orient="horz" pos="3871" userDrawn="1">
          <p15:clr>
            <a:srgbClr val="A4A3A4"/>
          </p15:clr>
        </p15:guide>
        <p15:guide id="3" pos="3840" userDrawn="1">
          <p15:clr>
            <a:srgbClr val="A4A3A4"/>
          </p15:clr>
        </p15:guide>
        <p15:guide id="4" pos="413" userDrawn="1">
          <p15:clr>
            <a:srgbClr val="A4A3A4"/>
          </p15:clr>
        </p15:guide>
        <p15:guide id="5" pos="7331" userDrawn="1">
          <p15:clr>
            <a:srgbClr val="A4A3A4"/>
          </p15:clr>
        </p15:guide>
        <p15:guide id="6" orient="horz" pos="1083">
          <p15:clr>
            <a:srgbClr val="A4A3A4"/>
          </p15:clr>
        </p15:guide>
        <p15:guide id="7" orient="horz" pos="4066">
          <p15:clr>
            <a:srgbClr val="A4A3A4"/>
          </p15:clr>
        </p15:guide>
        <p15:guide id="8" pos="279">
          <p15:clr>
            <a:srgbClr val="A4A3A4"/>
          </p15:clr>
        </p15:guide>
        <p15:guide id="9" pos="741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58" userDrawn="1">
          <p15:clr>
            <a:srgbClr val="A4A3A4"/>
          </p15:clr>
        </p15:guide>
        <p15:guide id="3" orient="horz" pos="3133" userDrawn="1">
          <p15:clr>
            <a:srgbClr val="A4A3A4"/>
          </p15:clr>
        </p15:guide>
        <p15:guide id="4"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ps, Jos" initials="LJ" lastIdx="1" clrIdx="0">
    <p:extLst>
      <p:ext uri="{19B8F6BF-5375-455C-9EA6-DF929625EA0E}">
        <p15:presenceInfo xmlns:p15="http://schemas.microsoft.com/office/powerpoint/2012/main" userId="S::j.lips@Fed.knmg.nl::73f1a5a5-f25b-45fa-bc80-2e00cde710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B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5A8FE-635E-4688-B5DC-544BEA2DDE35}" v="26" dt="2019-11-19T09:24:50.152"/>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1013"/>
        <p:guide orient="horz" pos="3871"/>
        <p:guide pos="3840"/>
        <p:guide pos="413"/>
        <p:guide pos="7331"/>
        <p:guide orient="horz" pos="1083"/>
        <p:guide orient="horz" pos="4066"/>
        <p:guide pos="279"/>
        <p:guide pos="741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58"/>
        <p:guide orient="horz" pos="3133"/>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2949099" cy="49720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2D7757D0-0DA8-4B50-962C-F8908CCD91C6}" type="datetimeFigureOut">
              <a:rPr lang="nl-NL" smtClean="0"/>
              <a:pPr/>
              <a:t>14-1-2020</a:t>
            </a:fld>
            <a:endParaRPr lang="nl-NL"/>
          </a:p>
        </p:txBody>
      </p:sp>
      <p:sp>
        <p:nvSpPr>
          <p:cNvPr id="4" name="Tijdelijke aanduiding voor voettekst 3"/>
          <p:cNvSpPr>
            <a:spLocks noGrp="1"/>
          </p:cNvSpPr>
          <p:nvPr>
            <p:ph type="ftr" sz="quarter" idx="2"/>
          </p:nvPr>
        </p:nvSpPr>
        <p:spPr>
          <a:xfrm>
            <a:off x="1" y="9445170"/>
            <a:ext cx="2949099" cy="49720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4939" y="9445170"/>
            <a:ext cx="2949099" cy="497205"/>
          </a:xfrm>
          <a:prstGeom prst="rect">
            <a:avLst/>
          </a:prstGeom>
        </p:spPr>
        <p:txBody>
          <a:bodyPr vert="horz" lIns="91440" tIns="45720" rIns="91440" bIns="45720" rtlCol="0" anchor="b"/>
          <a:lstStyle>
            <a:lvl1pPr algn="r">
              <a:defRPr sz="1200"/>
            </a:lvl1pPr>
          </a:lstStyle>
          <a:p>
            <a:fld id="{8393B2BB-416B-4E85-A754-0B695991D3F5}" type="slidenum">
              <a:rPr lang="nl-NL" smtClean="0"/>
              <a:pPr/>
              <a:t>‹nr.›</a:t>
            </a:fld>
            <a:endParaRPr lang="nl-NL"/>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2949099" cy="49720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CAC0B33-3943-42F1-973C-9CDD51C76BBD}" type="datetimeFigureOut">
              <a:rPr lang="nl-NL" smtClean="0"/>
              <a:pPr/>
              <a:t>14-1-2020</a:t>
            </a:fld>
            <a:endParaRPr lang="nl-NL"/>
          </a:p>
        </p:txBody>
      </p:sp>
      <p:sp>
        <p:nvSpPr>
          <p:cNvPr id="4" name="Tijdelijke aanduiding voor dia-afbeelding 3"/>
          <p:cNvSpPr>
            <a:spLocks noGrp="1" noRot="1" noChangeAspect="1"/>
          </p:cNvSpPr>
          <p:nvPr>
            <p:ph type="sldImg" idx="2"/>
          </p:nvPr>
        </p:nvSpPr>
        <p:spPr>
          <a:xfrm>
            <a:off x="90488" y="746125"/>
            <a:ext cx="6624637" cy="372745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0562" y="4723448"/>
            <a:ext cx="5444490" cy="4474845"/>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1" y="9445170"/>
            <a:ext cx="2949099" cy="49720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4939" y="9445170"/>
            <a:ext cx="2949099" cy="497205"/>
          </a:xfrm>
          <a:prstGeom prst="rect">
            <a:avLst/>
          </a:prstGeom>
        </p:spPr>
        <p:txBody>
          <a:bodyPr vert="horz" lIns="91440" tIns="45720" rIns="91440" bIns="45720" rtlCol="0" anchor="b"/>
          <a:lstStyle>
            <a:lvl1pPr algn="r">
              <a:defRPr sz="1200"/>
            </a:lvl1pPr>
          </a:lstStyle>
          <a:p>
            <a:fld id="{697381A9-0C9E-4D3A-A28B-AC4E168A57BC}" type="slidenum">
              <a:rPr lang="nl-NL" smtClean="0"/>
              <a:pPr/>
              <a:t>‹nr.›</a:t>
            </a:fld>
            <a:endParaRPr lang="nl-NL"/>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nl-NL" smtClean="0"/>
              <a:pPr/>
              <a:t>1</a:t>
            </a:fld>
            <a:endParaRPr lang="nl-NL" dirty="0"/>
          </a:p>
        </p:txBody>
      </p:sp>
    </p:spTree>
    <p:extLst>
      <p:ext uri="{BB962C8B-B14F-4D97-AF65-F5344CB8AC3E}">
        <p14:creationId xmlns:p14="http://schemas.microsoft.com/office/powerpoint/2010/main" val="3459160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pPr/>
              <a:t>11</a:t>
            </a:fld>
            <a:endParaRPr lang="nl-NL"/>
          </a:p>
        </p:txBody>
      </p:sp>
    </p:spTree>
    <p:extLst>
      <p:ext uri="{BB962C8B-B14F-4D97-AF65-F5344CB8AC3E}">
        <p14:creationId xmlns:p14="http://schemas.microsoft.com/office/powerpoint/2010/main" val="115971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a:p>
        </p:txBody>
      </p:sp>
      <p:sp>
        <p:nvSpPr>
          <p:cNvPr id="4" name="Tijdelijke aanduiding voor dianumm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7381A9-0C9E-4D3A-A28B-AC4E168A57BC}" type="slidenum">
              <a:rPr kumimoji="0" lang="nl-NL" sz="1200" b="0" i="0" u="none" strike="noStrike" kern="1200" cap="none" spc="0" normalizeH="0" baseline="0" noProof="0" smtClean="0">
                <a:ln>
                  <a:noFill/>
                </a:ln>
                <a:solidFill>
                  <a:srgbClr val="20221D"/>
                </a:solidFill>
                <a:effectLst/>
                <a:uLnTx/>
                <a:uFillTx/>
                <a:latin typeface="Century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srgbClr val="20221D"/>
              </a:solidFill>
              <a:effectLst/>
              <a:uLnTx/>
              <a:uFillTx/>
              <a:latin typeface="Century Gothic"/>
              <a:ea typeface="+mn-ea"/>
              <a:cs typeface="+mn-cs"/>
            </a:endParaRPr>
          </a:p>
        </p:txBody>
      </p:sp>
    </p:spTree>
    <p:extLst>
      <p:ext uri="{BB962C8B-B14F-4D97-AF65-F5344CB8AC3E}">
        <p14:creationId xmlns:p14="http://schemas.microsoft.com/office/powerpoint/2010/main" val="236686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r>
              <a:rPr lang="nl-NL"/>
              <a:t>Opmerking</a:t>
            </a:r>
            <a:r>
              <a:rPr lang="nl-NL" baseline="0"/>
              <a:t> </a:t>
            </a:r>
          </a:p>
          <a:p>
            <a:r>
              <a:rPr lang="nl-NL" baseline="0"/>
              <a:t>Vijfjaar</a:t>
            </a:r>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13</a:t>
            </a:fld>
            <a:endParaRPr lang="nl-NL">
              <a:solidFill>
                <a:prstClr val="black"/>
              </a:solidFill>
              <a:latin typeface="Calibri"/>
            </a:endParaRPr>
          </a:p>
        </p:txBody>
      </p:sp>
    </p:spTree>
    <p:extLst>
      <p:ext uri="{BB962C8B-B14F-4D97-AF65-F5344CB8AC3E}">
        <p14:creationId xmlns:p14="http://schemas.microsoft.com/office/powerpoint/2010/main" val="3004495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r>
              <a:rPr lang="nl-NL"/>
              <a:t>Opmerking</a:t>
            </a:r>
            <a:r>
              <a:rPr lang="nl-NL" baseline="0"/>
              <a:t> </a:t>
            </a:r>
          </a:p>
          <a:p>
            <a:r>
              <a:rPr lang="nl-NL" baseline="0"/>
              <a:t>Vijfjaar</a:t>
            </a:r>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14</a:t>
            </a:fld>
            <a:endParaRPr lang="nl-NL">
              <a:solidFill>
                <a:prstClr val="black"/>
              </a:solidFill>
              <a:latin typeface="Calibri"/>
            </a:endParaRPr>
          </a:p>
        </p:txBody>
      </p:sp>
    </p:spTree>
    <p:extLst>
      <p:ext uri="{BB962C8B-B14F-4D97-AF65-F5344CB8AC3E}">
        <p14:creationId xmlns:p14="http://schemas.microsoft.com/office/powerpoint/2010/main" val="412607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15</a:t>
            </a:fld>
            <a:endParaRPr lang="nl-NL">
              <a:solidFill>
                <a:prstClr val="black"/>
              </a:solidFill>
              <a:latin typeface="Calibri"/>
            </a:endParaRPr>
          </a:p>
        </p:txBody>
      </p:sp>
    </p:spTree>
    <p:extLst>
      <p:ext uri="{BB962C8B-B14F-4D97-AF65-F5344CB8AC3E}">
        <p14:creationId xmlns:p14="http://schemas.microsoft.com/office/powerpoint/2010/main" val="1271783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16</a:t>
            </a:fld>
            <a:endParaRPr lang="nl-NL">
              <a:solidFill>
                <a:prstClr val="black"/>
              </a:solidFill>
              <a:latin typeface="Calibri"/>
            </a:endParaRPr>
          </a:p>
        </p:txBody>
      </p:sp>
    </p:spTree>
    <p:extLst>
      <p:ext uri="{BB962C8B-B14F-4D97-AF65-F5344CB8AC3E}">
        <p14:creationId xmlns:p14="http://schemas.microsoft.com/office/powerpoint/2010/main" val="1315351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17</a:t>
            </a:fld>
            <a:endParaRPr lang="nl-NL">
              <a:solidFill>
                <a:prstClr val="black"/>
              </a:solidFill>
              <a:latin typeface="Calibri"/>
            </a:endParaRPr>
          </a:p>
        </p:txBody>
      </p:sp>
    </p:spTree>
    <p:extLst>
      <p:ext uri="{BB962C8B-B14F-4D97-AF65-F5344CB8AC3E}">
        <p14:creationId xmlns:p14="http://schemas.microsoft.com/office/powerpoint/2010/main" val="54237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pPr/>
              <a:t>18</a:t>
            </a:fld>
            <a:endParaRPr lang="nl-NL"/>
          </a:p>
        </p:txBody>
      </p:sp>
    </p:spTree>
    <p:extLst>
      <p:ext uri="{BB962C8B-B14F-4D97-AF65-F5344CB8AC3E}">
        <p14:creationId xmlns:p14="http://schemas.microsoft.com/office/powerpoint/2010/main" val="125568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r>
              <a:rPr lang="nl-NL"/>
              <a:t>Tekst uit kaderbesluit</a:t>
            </a:r>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489777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20</a:t>
            </a:fld>
            <a:endParaRPr lang="nl-NL">
              <a:solidFill>
                <a:prstClr val="black"/>
              </a:solidFill>
              <a:latin typeface="Calibri"/>
            </a:endParaRPr>
          </a:p>
        </p:txBody>
      </p:sp>
    </p:spTree>
    <p:extLst>
      <p:ext uri="{BB962C8B-B14F-4D97-AF65-F5344CB8AC3E}">
        <p14:creationId xmlns:p14="http://schemas.microsoft.com/office/powerpoint/2010/main" val="347805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dirty="0"/>
              <a:t>Hoeft niet voor toezicht: daar komt apart document voor vanuit project PIEC en kan ingevoegd worden bij beleidsregels.</a:t>
            </a:r>
          </a:p>
          <a:p>
            <a:endParaRPr lang="nl-NL" dirty="0"/>
          </a:p>
          <a:p>
            <a:r>
              <a:rPr lang="nl-NL" dirty="0"/>
              <a:t>Cluster 1: Herman, Sabina, David</a:t>
            </a:r>
          </a:p>
          <a:p>
            <a:r>
              <a:rPr lang="nl-NL" dirty="0"/>
              <a:t>Cluster 2: Jos/Reinier/Sylvia, Mattijs, Florine</a:t>
            </a:r>
          </a:p>
          <a:p>
            <a:r>
              <a:rPr lang="nl-NL" dirty="0"/>
              <a:t>Cluster 3: Rob/Edwin, Tim, Stephanie</a:t>
            </a:r>
          </a:p>
        </p:txBody>
      </p:sp>
      <p:sp>
        <p:nvSpPr>
          <p:cNvPr id="4" name="Tijdelijke aanduiding voor dianummer 3"/>
          <p:cNvSpPr>
            <a:spLocks noGrp="1"/>
          </p:cNvSpPr>
          <p:nvPr>
            <p:ph type="sldNum" sz="quarter" idx="10"/>
          </p:nvPr>
        </p:nvSpPr>
        <p:spPr/>
        <p:txBody>
          <a:bodyPr/>
          <a:lstStyle/>
          <a:p>
            <a:fld id="{697381A9-0C9E-4D3A-A28B-AC4E168A57BC}" type="slidenum">
              <a:rPr lang="nl-NL" smtClean="0"/>
              <a:pPr/>
              <a:t>2</a:t>
            </a:fld>
            <a:endParaRPr lang="nl-NL" dirty="0"/>
          </a:p>
        </p:txBody>
      </p:sp>
    </p:spTree>
    <p:extLst>
      <p:ext uri="{BB962C8B-B14F-4D97-AF65-F5344CB8AC3E}">
        <p14:creationId xmlns:p14="http://schemas.microsoft.com/office/powerpoint/2010/main" val="3875918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21</a:t>
            </a:fld>
            <a:endParaRPr lang="nl-NL">
              <a:solidFill>
                <a:prstClr val="black"/>
              </a:solidFill>
              <a:latin typeface="Calibri"/>
            </a:endParaRPr>
          </a:p>
        </p:txBody>
      </p:sp>
    </p:spTree>
    <p:extLst>
      <p:ext uri="{BB962C8B-B14F-4D97-AF65-F5344CB8AC3E}">
        <p14:creationId xmlns:p14="http://schemas.microsoft.com/office/powerpoint/2010/main" val="121280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r>
              <a:rPr lang="nl-NL"/>
              <a:t>De RGS formuleert op dit moment nog geen aanvullende normen voor de start van intensief toezicht  en zal eerst ervaring opdoen met de indicatiestelling voor intensief toezicht en op termijn zo nodig criteria opstellen.</a:t>
            </a:r>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22</a:t>
            </a:fld>
            <a:endParaRPr lang="nl-NL">
              <a:solidFill>
                <a:prstClr val="black"/>
              </a:solidFill>
              <a:latin typeface="Calibri"/>
            </a:endParaRPr>
          </a:p>
        </p:txBody>
      </p:sp>
    </p:spTree>
    <p:extLst>
      <p:ext uri="{BB962C8B-B14F-4D97-AF65-F5344CB8AC3E}">
        <p14:creationId xmlns:p14="http://schemas.microsoft.com/office/powerpoint/2010/main" val="2376743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23</a:t>
            </a:fld>
            <a:endParaRPr lang="nl-NL">
              <a:solidFill>
                <a:prstClr val="black"/>
              </a:solidFill>
              <a:latin typeface="Calibri"/>
            </a:endParaRPr>
          </a:p>
        </p:txBody>
      </p:sp>
    </p:spTree>
    <p:extLst>
      <p:ext uri="{BB962C8B-B14F-4D97-AF65-F5344CB8AC3E}">
        <p14:creationId xmlns:p14="http://schemas.microsoft.com/office/powerpoint/2010/main" val="2497829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pPr/>
              <a:t>24</a:t>
            </a:fld>
            <a:endParaRPr lang="nl-NL"/>
          </a:p>
        </p:txBody>
      </p:sp>
    </p:spTree>
    <p:extLst>
      <p:ext uri="{BB962C8B-B14F-4D97-AF65-F5344CB8AC3E}">
        <p14:creationId xmlns:p14="http://schemas.microsoft.com/office/powerpoint/2010/main" val="18921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normAutofit/>
          </a:bodyPr>
          <a:lstStyle/>
          <a:p>
            <a:r>
              <a:rPr lang="nl-NL"/>
              <a:t>Dit is de grote lijn</a:t>
            </a:r>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25</a:t>
            </a:fld>
            <a:endParaRPr lang="nl-NL">
              <a:solidFill>
                <a:prstClr val="black"/>
              </a:solidFill>
              <a:latin typeface="Calibri"/>
            </a:endParaRPr>
          </a:p>
        </p:txBody>
      </p:sp>
    </p:spTree>
    <p:extLst>
      <p:ext uri="{BB962C8B-B14F-4D97-AF65-F5344CB8AC3E}">
        <p14:creationId xmlns:p14="http://schemas.microsoft.com/office/powerpoint/2010/main" val="4236952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r>
              <a:rPr lang="nl-NL"/>
              <a:t>In de praktijk betekent dat het volgende. Eerste aanschrijvingen gaan in januari 2020 de deur uit. Zijn er ca. 10, in februari de volgende batch. Bezoeken </a:t>
            </a:r>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26</a:t>
            </a:fld>
            <a:endParaRPr lang="nl-NL">
              <a:solidFill>
                <a:prstClr val="black"/>
              </a:solidFill>
              <a:latin typeface="Calibri"/>
            </a:endParaRPr>
          </a:p>
        </p:txBody>
      </p:sp>
    </p:spTree>
    <p:extLst>
      <p:ext uri="{BB962C8B-B14F-4D97-AF65-F5344CB8AC3E}">
        <p14:creationId xmlns:p14="http://schemas.microsoft.com/office/powerpoint/2010/main" val="3413264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normAutofit/>
          </a:bodyPr>
          <a:lstStyle/>
          <a:p>
            <a:r>
              <a:rPr lang="nl-NL"/>
              <a:t>H3</a:t>
            </a:r>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27</a:t>
            </a:fld>
            <a:endParaRPr lang="nl-NL">
              <a:solidFill>
                <a:prstClr val="black"/>
              </a:solidFill>
              <a:latin typeface="Calibri"/>
            </a:endParaRPr>
          </a:p>
        </p:txBody>
      </p:sp>
    </p:spTree>
    <p:extLst>
      <p:ext uri="{BB962C8B-B14F-4D97-AF65-F5344CB8AC3E}">
        <p14:creationId xmlns:p14="http://schemas.microsoft.com/office/powerpoint/2010/main" val="1552940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28</a:t>
            </a:fld>
            <a:endParaRPr lang="nl-NL">
              <a:solidFill>
                <a:prstClr val="black"/>
              </a:solidFill>
              <a:latin typeface="Calibri"/>
            </a:endParaRPr>
          </a:p>
        </p:txBody>
      </p:sp>
    </p:spTree>
    <p:extLst>
      <p:ext uri="{BB962C8B-B14F-4D97-AF65-F5344CB8AC3E}">
        <p14:creationId xmlns:p14="http://schemas.microsoft.com/office/powerpoint/2010/main" val="441953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normAutofit fontScale="62500" lnSpcReduction="20000"/>
          </a:bodyPr>
          <a:lstStyle/>
          <a:p>
            <a:pPr marL="457200" indent="-457200">
              <a:buFont typeface="Wingdings" pitchFamily="2" charset="2"/>
              <a:buChar char="Ø"/>
            </a:pPr>
            <a:r>
              <a:rPr lang="nl-NL" sz="2800"/>
              <a:t>Eisen aan COC en RvB geformaliseerd in de nieuwe regelgeving</a:t>
            </a:r>
          </a:p>
          <a:p>
            <a:pPr marL="457200" indent="-457200">
              <a:buFont typeface="Wingdings" pitchFamily="2" charset="2"/>
              <a:buChar char="Ø"/>
            </a:pPr>
            <a:r>
              <a:rPr lang="nl-NL" sz="2800"/>
              <a:t>Begin 2020 al veel instellingen gecertificeerd:</a:t>
            </a:r>
          </a:p>
          <a:p>
            <a:pPr marL="889200" lvl="2" indent="-457200">
              <a:buFont typeface="Wingdings" pitchFamily="2" charset="2"/>
              <a:buChar char="Ø"/>
            </a:pPr>
            <a:r>
              <a:rPr lang="nl-NL" sz="2800"/>
              <a:t>26 instellingen met 10 of meer opleidingen en </a:t>
            </a:r>
          </a:p>
          <a:p>
            <a:pPr marL="889200" lvl="2" indent="-457200">
              <a:buFont typeface="Wingdings" pitchFamily="2" charset="2"/>
              <a:buChar char="Ø"/>
            </a:pPr>
            <a:r>
              <a:rPr lang="nl-NL" sz="2800"/>
              <a:t>7 instellingen met 3 -10 opleidingen</a:t>
            </a:r>
          </a:p>
          <a:p>
            <a:pPr lvl="2" indent="0">
              <a:buNone/>
            </a:pPr>
            <a:endParaRPr lang="nl-NL" sz="2800"/>
          </a:p>
          <a:p>
            <a:pPr marL="457200" indent="-457200">
              <a:buFont typeface="Wingdings" pitchFamily="2" charset="2"/>
              <a:buChar char="Ø"/>
            </a:pPr>
            <a:r>
              <a:rPr lang="nl-NL" sz="2800"/>
              <a:t>Dit betekent </a:t>
            </a:r>
          </a:p>
          <a:p>
            <a:pPr marL="889200" lvl="2" indent="-457200">
              <a:buFont typeface="Wingdings" pitchFamily="2" charset="2"/>
              <a:buChar char="Ø"/>
            </a:pPr>
            <a:r>
              <a:rPr lang="nl-NL" sz="2800"/>
              <a:t>stromen naadloos het nieuwe stelsel in</a:t>
            </a:r>
          </a:p>
          <a:p>
            <a:pPr marL="889200" lvl="2" indent="-457200">
              <a:buFont typeface="Wingdings" pitchFamily="2" charset="2"/>
              <a:buChar char="Ø"/>
            </a:pPr>
            <a:r>
              <a:rPr lang="nl-NL" sz="2800"/>
              <a:t>deze instellingen worden voortaan alleen nog geëvalueerd</a:t>
            </a:r>
          </a:p>
          <a:p>
            <a:pPr marL="889200" lvl="2" indent="-457200">
              <a:buFont typeface="Wingdings" pitchFamily="2" charset="2"/>
              <a:buChar char="Ø"/>
            </a:pPr>
            <a:r>
              <a:rPr lang="nl-NL" sz="2800"/>
              <a:t>lichtere visitatie voor circa 590 van de 881erkende opleidingen (geen COC/RvB), waarna erkenning voor onbepaalde tijd</a:t>
            </a:r>
          </a:p>
          <a:p>
            <a:pPr marL="889200" lvl="2" indent="-457200">
              <a:buFont typeface="Wingdings" pitchFamily="2" charset="2"/>
              <a:buChar char="Ø"/>
            </a:pPr>
            <a:endParaRPr lang="nl-NL" sz="2800"/>
          </a:p>
          <a:p>
            <a:pPr marL="889200" lvl="2" indent="-457200">
              <a:buFont typeface="Wingdings" pitchFamily="2" charset="2"/>
              <a:buChar char="Ø"/>
            </a:pPr>
            <a:r>
              <a:rPr lang="nl-NL" sz="1200" b="0" i="0" u="none" strike="noStrike" kern="1200">
                <a:solidFill>
                  <a:schemeClr val="tx1"/>
                </a:solidFill>
                <a:effectLst/>
                <a:latin typeface="+mn-lt"/>
                <a:ea typeface="+mn-ea"/>
                <a:cs typeface="+mn-cs"/>
              </a:rPr>
              <a:t>Een en tweepitters: Voorlopig antwoord is dat ze desgewenst voor een gecombineerde instellings- en opleidingsvisitatie in aanmerking kunnen komen. Bij aanvragen zullen we met de betrokken PVC('s) en de PCI in overleg gaan over de samenstelling van de visitatiecommissie. Dit is nog een los eindje wat nog afgehecht moet worden in de RGS. </a:t>
            </a:r>
            <a:endParaRPr lang="nl-NL" sz="2800"/>
          </a:p>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29</a:t>
            </a:fld>
            <a:endParaRPr lang="nl-NL">
              <a:solidFill>
                <a:prstClr val="black"/>
              </a:solidFill>
              <a:latin typeface="Calibri"/>
            </a:endParaRPr>
          </a:p>
        </p:txBody>
      </p:sp>
    </p:spTree>
    <p:extLst>
      <p:ext uri="{BB962C8B-B14F-4D97-AF65-F5344CB8AC3E}">
        <p14:creationId xmlns:p14="http://schemas.microsoft.com/office/powerpoint/2010/main" val="2634317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indent="-342900">
              <a:buFont typeface="Arial" panose="020B0604020202020204" pitchFamily="34" charset="0"/>
              <a:buChar char="•"/>
            </a:pPr>
            <a:r>
              <a:rPr lang="nl-NL" b="1"/>
              <a:t>Kosten</a:t>
            </a:r>
            <a:r>
              <a:rPr lang="nl-NL"/>
              <a:t> </a:t>
            </a:r>
            <a:r>
              <a:rPr lang="nl-NL" b="1"/>
              <a:t>stelsel</a:t>
            </a:r>
            <a:r>
              <a:rPr lang="nl-NL"/>
              <a:t> (het eindplaatje) </a:t>
            </a:r>
            <a:r>
              <a:rPr lang="nl-NL" b="1"/>
              <a:t>gelijk aan (of lager) kosten huidige stelsel</a:t>
            </a:r>
            <a:endParaRPr lang="nl-NL"/>
          </a:p>
          <a:p>
            <a:endParaRPr lang="nl-NL"/>
          </a:p>
          <a:p>
            <a:pPr marL="342900" indent="-342900">
              <a:buFont typeface="Arial" panose="020B0604020202020204" pitchFamily="34" charset="0"/>
              <a:buChar char="•"/>
            </a:pPr>
            <a:r>
              <a:rPr lang="nl-NL" b="1"/>
              <a:t>Lastenverlichting</a:t>
            </a:r>
            <a:r>
              <a:rPr lang="nl-NL"/>
              <a:t> als gevolg van o.a. invoering evaluatiebezoeken en invoering regionaal visiteren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a:p>
        </p:txBody>
      </p:sp>
      <p:sp>
        <p:nvSpPr>
          <p:cNvPr id="4" name="Tijdelijke aanduiding voor dianummer 3"/>
          <p:cNvSpPr>
            <a:spLocks noGrp="1"/>
          </p:cNvSpPr>
          <p:nvPr>
            <p:ph type="sldNum" sz="quarter" idx="10"/>
          </p:nvPr>
        </p:nvSpPr>
        <p:spPr/>
        <p:txBody>
          <a:bodyPr/>
          <a:lstStyle/>
          <a:p>
            <a:fld id="{697381A9-0C9E-4D3A-A28B-AC4E168A57BC}" type="slidenum">
              <a:rPr lang="nl-NL" smtClean="0"/>
              <a:pPr/>
              <a:t>30</a:t>
            </a:fld>
            <a:endParaRPr lang="nl-NL"/>
          </a:p>
        </p:txBody>
      </p:sp>
    </p:spTree>
    <p:extLst>
      <p:ext uri="{BB962C8B-B14F-4D97-AF65-F5344CB8AC3E}">
        <p14:creationId xmlns:p14="http://schemas.microsoft.com/office/powerpoint/2010/main" val="32892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697381A9-0C9E-4D3A-A28B-AC4E168A57BC}" type="slidenum">
              <a:rPr lang="nl-NL" smtClean="0"/>
              <a:pPr/>
              <a:t>3</a:t>
            </a:fld>
            <a:endParaRPr lang="nl-NL" dirty="0"/>
          </a:p>
        </p:txBody>
      </p:sp>
    </p:spTree>
    <p:extLst>
      <p:ext uri="{BB962C8B-B14F-4D97-AF65-F5344CB8AC3E}">
        <p14:creationId xmlns:p14="http://schemas.microsoft.com/office/powerpoint/2010/main" val="1952927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33</a:t>
            </a:fld>
            <a:endParaRPr lang="nl-NL">
              <a:solidFill>
                <a:prstClr val="black"/>
              </a:solidFill>
              <a:latin typeface="Calibri"/>
            </a:endParaRPr>
          </a:p>
        </p:txBody>
      </p:sp>
    </p:spTree>
    <p:extLst>
      <p:ext uri="{BB962C8B-B14F-4D97-AF65-F5344CB8AC3E}">
        <p14:creationId xmlns:p14="http://schemas.microsoft.com/office/powerpoint/2010/main" val="405619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4</a:t>
            </a:fld>
            <a:endParaRPr lang="nl-NL">
              <a:solidFill>
                <a:prstClr val="black"/>
              </a:solidFill>
              <a:latin typeface="Calibri"/>
            </a:endParaRPr>
          </a:p>
        </p:txBody>
      </p:sp>
    </p:spTree>
    <p:extLst>
      <p:ext uri="{BB962C8B-B14F-4D97-AF65-F5344CB8AC3E}">
        <p14:creationId xmlns:p14="http://schemas.microsoft.com/office/powerpoint/2010/main" val="407934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6</a:t>
            </a:fld>
            <a:endParaRPr lang="nl-NL">
              <a:solidFill>
                <a:prstClr val="black"/>
              </a:solidFill>
              <a:latin typeface="Calibri"/>
            </a:endParaRPr>
          </a:p>
        </p:txBody>
      </p:sp>
    </p:spTree>
    <p:extLst>
      <p:ext uri="{BB962C8B-B14F-4D97-AF65-F5344CB8AC3E}">
        <p14:creationId xmlns:p14="http://schemas.microsoft.com/office/powerpoint/2010/main" val="96867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347903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6125"/>
            <a:ext cx="6624637" cy="372745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697381A9-0C9E-4D3A-A28B-AC4E168A57BC}" type="slidenum">
              <a:rPr lang="nl-NL" smtClean="0">
                <a:solidFill>
                  <a:prstClr val="black"/>
                </a:solidFill>
                <a:latin typeface="Calibri"/>
              </a:rPr>
              <a:pPr/>
              <a:t>8</a:t>
            </a:fld>
            <a:endParaRPr lang="nl-NL">
              <a:solidFill>
                <a:prstClr val="black"/>
              </a:solidFill>
              <a:latin typeface="Calibri"/>
            </a:endParaRPr>
          </a:p>
        </p:txBody>
      </p:sp>
    </p:spTree>
    <p:extLst>
      <p:ext uri="{BB962C8B-B14F-4D97-AF65-F5344CB8AC3E}">
        <p14:creationId xmlns:p14="http://schemas.microsoft.com/office/powerpoint/2010/main" val="336760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97381A9-0C9E-4D3A-A28B-AC4E168A57BC}" type="slidenum">
              <a:rPr lang="nl-NL" smtClean="0"/>
              <a:pPr/>
              <a:t>9</a:t>
            </a:fld>
            <a:endParaRPr lang="nl-NL" dirty="0"/>
          </a:p>
        </p:txBody>
      </p:sp>
    </p:spTree>
    <p:extLst>
      <p:ext uri="{BB962C8B-B14F-4D97-AF65-F5344CB8AC3E}">
        <p14:creationId xmlns:p14="http://schemas.microsoft.com/office/powerpoint/2010/main" val="3564447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97381A9-0C9E-4D3A-A28B-AC4E168A57BC}" type="slidenum">
              <a:rPr lang="nl-NL" smtClean="0"/>
              <a:pPr/>
              <a:t>10</a:t>
            </a:fld>
            <a:endParaRPr lang="nl-NL" dirty="0"/>
          </a:p>
        </p:txBody>
      </p:sp>
    </p:spTree>
    <p:extLst>
      <p:ext uri="{BB962C8B-B14F-4D97-AF65-F5344CB8AC3E}">
        <p14:creationId xmlns:p14="http://schemas.microsoft.com/office/powerpoint/2010/main" val="98632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6F3F7B90-5EB5-4AC9-8D8C-3EF43FDDF328}" type="datetime1">
              <a:rPr lang="nl-NL" noProof="1" smtClean="0"/>
              <a:t>14-1-2020</a:t>
            </a:fld>
            <a:endParaRPr lang="nl-NL" noProof="1"/>
          </a:p>
        </p:txBody>
      </p:sp>
      <p:sp>
        <p:nvSpPr>
          <p:cNvPr id="13" name="Footer Placeholder 12"/>
          <p:cNvSpPr>
            <a:spLocks noGrp="1"/>
          </p:cNvSpPr>
          <p:nvPr>
            <p:ph type="ftr" sz="quarter" idx="11"/>
          </p:nvPr>
        </p:nvSpPr>
        <p:spPr bwMode="gray">
          <a:xfrm>
            <a:off x="1784303" y="660185"/>
            <a:ext cx="7200000" cy="180000"/>
          </a:xfrm>
        </p:spPr>
        <p:txBody>
          <a:bodyPr/>
          <a:lstStyle/>
          <a:p>
            <a:r>
              <a:rPr lang="nl-NL" noProof="1"/>
              <a:t>KB CGS visitatiecursus</a:t>
            </a:r>
          </a:p>
        </p:txBody>
      </p:sp>
      <p:grpSp>
        <p:nvGrpSpPr>
          <p:cNvPr id="18" name="Group 4"/>
          <p:cNvGrpSpPr>
            <a:grpSpLocks noChangeAspect="1"/>
          </p:cNvGrpSpPr>
          <p:nvPr userDrawn="1"/>
        </p:nvGrpSpPr>
        <p:grpSpPr bwMode="auto">
          <a:xfrm>
            <a:off x="1581557" y="0"/>
            <a:ext cx="10356851"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C7205500-5E8C-4C73-B5E6-EC94421A23B4}" type="datetime1">
              <a:rPr lang="nl-NL" noProof="1" smtClean="0"/>
              <a:t>14-1-2020</a:t>
            </a:fld>
            <a:endParaRPr lang="nl-NL" noProof="1"/>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424173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9E1CF177-18C5-449A-A633-B6F445C56499}" type="datetime1">
              <a:rPr lang="nl-NL" noProof="1" smtClean="0"/>
              <a:t>14-1-2020</a:t>
            </a:fld>
            <a:endParaRPr lang="nl-NL" noProof="1"/>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324952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E6176F8E-1EB1-4EE2-93A3-FDE70978A104}"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1"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181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97217818-9ACE-415A-835E-186F6A05CED4}"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3692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3718D419-0F8F-48DE-8676-D3FF8821C695}"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545896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E711E0C9-85F0-44FE-BFFF-240B38157E23}"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710712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F6F416F8-D77A-4FC9-970C-69A0307AFCDB}"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756700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1"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5F93431A-B69A-45F9-A941-FD2A3F57A2F5}"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7976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80FCEE81-40A0-4742-B664-E5286D097D29}"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1"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56735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7F74F12C-E744-4976-8A8C-4A70A79B7D54}"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20262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79B9F210-6C5E-417B-8A25-76E5194843A0}" type="datetime1">
              <a:rPr lang="nl-NL" noProof="1" smtClean="0"/>
              <a:t>14-1-2020</a:t>
            </a:fld>
            <a:endParaRPr lang="nl-NL" noProof="1"/>
          </a:p>
        </p:txBody>
      </p:sp>
      <p:sp>
        <p:nvSpPr>
          <p:cNvPr id="14" name="Footer Placeholder 13"/>
          <p:cNvSpPr>
            <a:spLocks noGrp="1"/>
          </p:cNvSpPr>
          <p:nvPr>
            <p:ph type="ftr" sz="quarter" idx="15"/>
          </p:nvPr>
        </p:nvSpPr>
        <p:spPr bwMode="gray"/>
        <p:txBody>
          <a:bodyPr/>
          <a:lstStyle/>
          <a:p>
            <a:r>
              <a:rPr lang="nl-NL" noProof="1"/>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pPr/>
              <a:t>‹nr.›</a:t>
            </a:fld>
            <a:endParaRPr lang="nl-NL" noProof="1"/>
          </a:p>
        </p:txBody>
      </p:sp>
    </p:spTree>
    <p:extLst>
      <p:ext uri="{BB962C8B-B14F-4D97-AF65-F5344CB8AC3E}">
        <p14:creationId xmlns:p14="http://schemas.microsoft.com/office/powerpoint/2010/main" val="1798580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19B35206-FD2B-4B60-B566-E7DE95033AED}"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501194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FEF8D022-A13D-48EE-8FFC-3F50F7189B15}"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891425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20CAF808-6C98-4B50-91B7-9692F3219A88}"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4148351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956B1864-ABFF-4FF6-920E-5B98D75602BF}"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1"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1496846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8EF10730-8261-4038-BCA6-3A8DB68BA3BC}"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653921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DEBD587F-5AEF-4CFF-89B4-F290AF4DDE53}"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233932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7490F64C-33C4-40DF-BE39-89F9857CF1CD}"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887545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CA7CEC6C-346D-4AAC-8EEB-070D354F71B3}"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30246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1"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66904718-4A7B-4148-A683-C83D27868C3D}"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116167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C196CB57-C680-4651-854B-177D6FA6D370}"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1"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9489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3942C9BD-4CD5-453F-AE9F-FEF38C96041A}" type="datetime1">
              <a:rPr lang="nl-NL" noProof="1" smtClean="0"/>
              <a:t>14-1-2020</a:t>
            </a:fld>
            <a:endParaRPr lang="nl-NL" noProof="1"/>
          </a:p>
        </p:txBody>
      </p:sp>
      <p:sp>
        <p:nvSpPr>
          <p:cNvPr id="9" name="Footer Placeholder 8"/>
          <p:cNvSpPr>
            <a:spLocks noGrp="1"/>
          </p:cNvSpPr>
          <p:nvPr>
            <p:ph type="ftr" sz="quarter" idx="11"/>
          </p:nvPr>
        </p:nvSpPr>
        <p:spPr bwMode="gray"/>
        <p:txBody>
          <a:bodyPr/>
          <a:lstStyle/>
          <a:p>
            <a:r>
              <a:rPr lang="nl-NL" noProof="1"/>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pPr/>
              <a:t>‹nr.›</a:t>
            </a:fld>
            <a:endParaRPr lang="nl-NL"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4725F44C-94E4-4ABE-AACD-3C44958080E0}"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8360805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A04008F3-F8D7-4985-B239-C86BDF140617}"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174637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3509ACA8-18C8-4E8E-8501-95585F2574CD}"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6967184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86845569-13B0-4741-8F25-2F973F92CE59}"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3"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0" y="0"/>
            <a:ext cx="10356851"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632393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grpSp>
        <p:nvGrpSpPr>
          <p:cNvPr id="8" name="Group 12"/>
          <p:cNvGrpSpPr>
            <a:grpSpLocks noChangeAspect="1"/>
          </p:cNvGrpSpPr>
          <p:nvPr userDrawn="1"/>
        </p:nvGrpSpPr>
        <p:grpSpPr bwMode="gray">
          <a:xfrm>
            <a:off x="1562101" y="0"/>
            <a:ext cx="9964737" cy="1719263"/>
            <a:chOff x="984" y="0"/>
            <a:chExt cx="6277" cy="1083"/>
          </a:xfrm>
        </p:grpSpPr>
        <p:sp>
          <p:nvSpPr>
            <p:cNvPr id="9" name="Freeform 13"/>
            <p:cNvSpPr>
              <a:spLocks/>
            </p:cNvSpPr>
            <p:nvPr userDrawn="1"/>
          </p:nvSpPr>
          <p:spPr bwMode="gray">
            <a:xfrm>
              <a:off x="6546" y="297"/>
              <a:ext cx="681" cy="361"/>
            </a:xfrm>
            <a:custGeom>
              <a:avLst/>
              <a:gdLst>
                <a:gd name="T0" fmla="*/ 2838 w 3402"/>
                <a:gd name="T1" fmla="*/ 1092 h 1805"/>
                <a:gd name="T2" fmla="*/ 2463 w 3402"/>
                <a:gd name="T3" fmla="*/ 1555 h 1805"/>
                <a:gd name="T4" fmla="*/ 2596 w 3402"/>
                <a:gd name="T5" fmla="*/ 1531 h 1805"/>
                <a:gd name="T6" fmla="*/ 2695 w 3402"/>
                <a:gd name="T7" fmla="*/ 1103 h 1805"/>
                <a:gd name="T8" fmla="*/ 3216 w 3402"/>
                <a:gd name="T9" fmla="*/ 178 h 1805"/>
                <a:gd name="T10" fmla="*/ 2986 w 3402"/>
                <a:gd name="T11" fmla="*/ 331 h 1805"/>
                <a:gd name="T12" fmla="*/ 2659 w 3402"/>
                <a:gd name="T13" fmla="*/ 958 h 1805"/>
                <a:gd name="T14" fmla="*/ 2593 w 3402"/>
                <a:gd name="T15" fmla="*/ 845 h 1805"/>
                <a:gd name="T16" fmla="*/ 2674 w 3402"/>
                <a:gd name="T17" fmla="*/ 507 h 1805"/>
                <a:gd name="T18" fmla="*/ 2543 w 3402"/>
                <a:gd name="T19" fmla="*/ 323 h 1805"/>
                <a:gd name="T20" fmla="*/ 2230 w 3402"/>
                <a:gd name="T21" fmla="*/ 359 h 1805"/>
                <a:gd name="T22" fmla="*/ 1866 w 3402"/>
                <a:gd name="T23" fmla="*/ 443 h 1805"/>
                <a:gd name="T24" fmla="*/ 1694 w 3402"/>
                <a:gd name="T25" fmla="*/ 343 h 1805"/>
                <a:gd name="T26" fmla="*/ 1617 w 3402"/>
                <a:gd name="T27" fmla="*/ 414 h 1805"/>
                <a:gd name="T28" fmla="*/ 1719 w 3402"/>
                <a:gd name="T29" fmla="*/ 475 h 1805"/>
                <a:gd name="T30" fmla="*/ 1601 w 3402"/>
                <a:gd name="T31" fmla="*/ 1024 h 1805"/>
                <a:gd name="T32" fmla="*/ 1962 w 3402"/>
                <a:gd name="T33" fmla="*/ 426 h 1805"/>
                <a:gd name="T34" fmla="*/ 2133 w 3402"/>
                <a:gd name="T35" fmla="*/ 502 h 1805"/>
                <a:gd name="T36" fmla="*/ 2016 w 3402"/>
                <a:gd name="T37" fmla="*/ 1024 h 1805"/>
                <a:gd name="T38" fmla="*/ 2368 w 3402"/>
                <a:gd name="T39" fmla="*/ 428 h 1805"/>
                <a:gd name="T40" fmla="*/ 2538 w 3402"/>
                <a:gd name="T41" fmla="*/ 507 h 1805"/>
                <a:gd name="T42" fmla="*/ 2455 w 3402"/>
                <a:gd name="T43" fmla="*/ 859 h 1805"/>
                <a:gd name="T44" fmla="*/ 2471 w 3402"/>
                <a:gd name="T45" fmla="*/ 1007 h 1805"/>
                <a:gd name="T46" fmla="*/ 2652 w 3402"/>
                <a:gd name="T47" fmla="*/ 1017 h 1805"/>
                <a:gd name="T48" fmla="*/ 1456 w 3402"/>
                <a:gd name="T49" fmla="*/ 958 h 1805"/>
                <a:gd name="T50" fmla="*/ 1389 w 3402"/>
                <a:gd name="T51" fmla="*/ 845 h 1805"/>
                <a:gd name="T52" fmla="*/ 1470 w 3402"/>
                <a:gd name="T53" fmla="*/ 507 h 1805"/>
                <a:gd name="T54" fmla="*/ 1335 w 3402"/>
                <a:gd name="T55" fmla="*/ 323 h 1805"/>
                <a:gd name="T56" fmla="*/ 1046 w 3402"/>
                <a:gd name="T57" fmla="*/ 361 h 1805"/>
                <a:gd name="T58" fmla="*/ 831 w 3402"/>
                <a:gd name="T59" fmla="*/ 367 h 1805"/>
                <a:gd name="T60" fmla="*/ 909 w 3402"/>
                <a:gd name="T61" fmla="*/ 423 h 1805"/>
                <a:gd name="T62" fmla="*/ 906 w 3402"/>
                <a:gd name="T63" fmla="*/ 574 h 1805"/>
                <a:gd name="T64" fmla="*/ 1058 w 3402"/>
                <a:gd name="T65" fmla="*/ 514 h 1805"/>
                <a:gd name="T66" fmla="*/ 1311 w 3402"/>
                <a:gd name="T67" fmla="*/ 433 h 1805"/>
                <a:gd name="T68" fmla="*/ 1316 w 3402"/>
                <a:gd name="T69" fmla="*/ 600 h 1805"/>
                <a:gd name="T70" fmla="*/ 1237 w 3402"/>
                <a:gd name="T71" fmla="*/ 936 h 1805"/>
                <a:gd name="T72" fmla="*/ 1415 w 3402"/>
                <a:gd name="T73" fmla="*/ 1025 h 1805"/>
                <a:gd name="T74" fmla="*/ 655 w 3402"/>
                <a:gd name="T75" fmla="*/ 954 h 1805"/>
                <a:gd name="T76" fmla="*/ 532 w 3402"/>
                <a:gd name="T77" fmla="*/ 940 h 1805"/>
                <a:gd name="T78" fmla="*/ 366 w 3402"/>
                <a:gd name="T79" fmla="*/ 590 h 1805"/>
                <a:gd name="T80" fmla="*/ 530 w 3402"/>
                <a:gd name="T81" fmla="*/ 461 h 1805"/>
                <a:gd name="T82" fmla="*/ 686 w 3402"/>
                <a:gd name="T83" fmla="*/ 452 h 1805"/>
                <a:gd name="T84" fmla="*/ 626 w 3402"/>
                <a:gd name="T85" fmla="*/ 330 h 1805"/>
                <a:gd name="T86" fmla="*/ 354 w 3402"/>
                <a:gd name="T87" fmla="*/ 536 h 1805"/>
                <a:gd name="T88" fmla="*/ 370 w 3402"/>
                <a:gd name="T89" fmla="*/ 10 h 1805"/>
                <a:gd name="T90" fmla="*/ 88 w 3402"/>
                <a:gd name="T91" fmla="*/ 41 h 1805"/>
                <a:gd name="T92" fmla="*/ 192 w 3402"/>
                <a:gd name="T93" fmla="*/ 75 h 1805"/>
                <a:gd name="T94" fmla="*/ 139 w 3402"/>
                <a:gd name="T95" fmla="*/ 1024 h 1805"/>
                <a:gd name="T96" fmla="*/ 312 w 3402"/>
                <a:gd name="T97" fmla="*/ 806 h 1805"/>
                <a:gd name="T98" fmla="*/ 503 w 3402"/>
                <a:gd name="T99" fmla="*/ 1036 h 1805"/>
                <a:gd name="T100" fmla="*/ 655 w 3402"/>
                <a:gd name="T101" fmla="*/ 95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2" h="1805">
                  <a:moveTo>
                    <a:pt x="3156" y="407"/>
                  </a:moveTo>
                  <a:cubicBezTo>
                    <a:pt x="3260" y="450"/>
                    <a:pt x="3372" y="518"/>
                    <a:pt x="3372" y="647"/>
                  </a:cubicBezTo>
                  <a:cubicBezTo>
                    <a:pt x="3372" y="964"/>
                    <a:pt x="2838" y="1007"/>
                    <a:pt x="2838" y="1092"/>
                  </a:cubicBezTo>
                  <a:cubicBezTo>
                    <a:pt x="2838" y="1180"/>
                    <a:pt x="3241" y="1219"/>
                    <a:pt x="3241" y="1477"/>
                  </a:cubicBezTo>
                  <a:cubicBezTo>
                    <a:pt x="3241" y="1682"/>
                    <a:pt x="3033" y="1805"/>
                    <a:pt x="2810" y="1805"/>
                  </a:cubicBezTo>
                  <a:cubicBezTo>
                    <a:pt x="2641" y="1805"/>
                    <a:pt x="2463" y="1722"/>
                    <a:pt x="2463" y="1555"/>
                  </a:cubicBezTo>
                  <a:cubicBezTo>
                    <a:pt x="2463" y="1394"/>
                    <a:pt x="2604" y="1317"/>
                    <a:pt x="2723" y="1317"/>
                  </a:cubicBezTo>
                  <a:cubicBezTo>
                    <a:pt x="2713" y="1362"/>
                    <a:pt x="2713" y="1362"/>
                    <a:pt x="2713" y="1362"/>
                  </a:cubicBezTo>
                  <a:cubicBezTo>
                    <a:pt x="2713" y="1362"/>
                    <a:pt x="2596" y="1390"/>
                    <a:pt x="2596" y="1531"/>
                  </a:cubicBezTo>
                  <a:cubicBezTo>
                    <a:pt x="2596" y="1659"/>
                    <a:pt x="2699" y="1751"/>
                    <a:pt x="2861" y="1751"/>
                  </a:cubicBezTo>
                  <a:cubicBezTo>
                    <a:pt x="3024" y="1751"/>
                    <a:pt x="3120" y="1637"/>
                    <a:pt x="3120" y="1540"/>
                  </a:cubicBezTo>
                  <a:cubicBezTo>
                    <a:pt x="3120" y="1301"/>
                    <a:pt x="2695" y="1268"/>
                    <a:pt x="2695" y="1103"/>
                  </a:cubicBezTo>
                  <a:cubicBezTo>
                    <a:pt x="2695" y="922"/>
                    <a:pt x="3238" y="992"/>
                    <a:pt x="3238" y="699"/>
                  </a:cubicBezTo>
                  <a:cubicBezTo>
                    <a:pt x="3238" y="479"/>
                    <a:pt x="2900" y="502"/>
                    <a:pt x="2900" y="333"/>
                  </a:cubicBezTo>
                  <a:cubicBezTo>
                    <a:pt x="2900" y="269"/>
                    <a:pt x="3030" y="178"/>
                    <a:pt x="3216" y="178"/>
                  </a:cubicBezTo>
                  <a:cubicBezTo>
                    <a:pt x="3310" y="178"/>
                    <a:pt x="3383" y="215"/>
                    <a:pt x="3402" y="295"/>
                  </a:cubicBezTo>
                  <a:cubicBezTo>
                    <a:pt x="3402" y="295"/>
                    <a:pt x="3210" y="295"/>
                    <a:pt x="3152" y="295"/>
                  </a:cubicBezTo>
                  <a:cubicBezTo>
                    <a:pt x="3016" y="295"/>
                    <a:pt x="2986" y="301"/>
                    <a:pt x="2986" y="331"/>
                  </a:cubicBezTo>
                  <a:cubicBezTo>
                    <a:pt x="2986" y="353"/>
                    <a:pt x="3068" y="371"/>
                    <a:pt x="3156" y="407"/>
                  </a:cubicBezTo>
                  <a:close/>
                  <a:moveTo>
                    <a:pt x="2666" y="957"/>
                  </a:moveTo>
                  <a:cubicBezTo>
                    <a:pt x="2664" y="958"/>
                    <a:pt x="2662" y="958"/>
                    <a:pt x="2659" y="958"/>
                  </a:cubicBezTo>
                  <a:cubicBezTo>
                    <a:pt x="2633" y="958"/>
                    <a:pt x="2615" y="953"/>
                    <a:pt x="2604" y="943"/>
                  </a:cubicBezTo>
                  <a:cubicBezTo>
                    <a:pt x="2593" y="934"/>
                    <a:pt x="2588" y="916"/>
                    <a:pt x="2588" y="890"/>
                  </a:cubicBezTo>
                  <a:cubicBezTo>
                    <a:pt x="2588" y="879"/>
                    <a:pt x="2590" y="864"/>
                    <a:pt x="2593" y="845"/>
                  </a:cubicBezTo>
                  <a:cubicBezTo>
                    <a:pt x="2597" y="826"/>
                    <a:pt x="2601" y="809"/>
                    <a:pt x="2605" y="794"/>
                  </a:cubicBezTo>
                  <a:cubicBezTo>
                    <a:pt x="2662" y="571"/>
                    <a:pt x="2662" y="571"/>
                    <a:pt x="2662" y="571"/>
                  </a:cubicBezTo>
                  <a:cubicBezTo>
                    <a:pt x="2668" y="550"/>
                    <a:pt x="2671" y="529"/>
                    <a:pt x="2674" y="507"/>
                  </a:cubicBezTo>
                  <a:cubicBezTo>
                    <a:pt x="2676" y="486"/>
                    <a:pt x="2678" y="471"/>
                    <a:pt x="2678" y="463"/>
                  </a:cubicBezTo>
                  <a:cubicBezTo>
                    <a:pt x="2678" y="421"/>
                    <a:pt x="2666" y="388"/>
                    <a:pt x="2643" y="362"/>
                  </a:cubicBezTo>
                  <a:cubicBezTo>
                    <a:pt x="2620" y="336"/>
                    <a:pt x="2586" y="323"/>
                    <a:pt x="2543" y="323"/>
                  </a:cubicBezTo>
                  <a:cubicBezTo>
                    <a:pt x="2493" y="323"/>
                    <a:pt x="2442" y="334"/>
                    <a:pt x="2404" y="355"/>
                  </a:cubicBezTo>
                  <a:cubicBezTo>
                    <a:pt x="2366" y="377"/>
                    <a:pt x="2321" y="403"/>
                    <a:pt x="2272" y="449"/>
                  </a:cubicBezTo>
                  <a:cubicBezTo>
                    <a:pt x="2269" y="413"/>
                    <a:pt x="2255" y="383"/>
                    <a:pt x="2230" y="359"/>
                  </a:cubicBezTo>
                  <a:cubicBezTo>
                    <a:pt x="2205" y="335"/>
                    <a:pt x="2172" y="323"/>
                    <a:pt x="2132" y="323"/>
                  </a:cubicBezTo>
                  <a:cubicBezTo>
                    <a:pt x="2084" y="323"/>
                    <a:pt x="2036" y="333"/>
                    <a:pt x="2002" y="351"/>
                  </a:cubicBezTo>
                  <a:cubicBezTo>
                    <a:pt x="1967" y="370"/>
                    <a:pt x="1918" y="398"/>
                    <a:pt x="1866" y="443"/>
                  </a:cubicBezTo>
                  <a:cubicBezTo>
                    <a:pt x="1865" y="409"/>
                    <a:pt x="1857" y="381"/>
                    <a:pt x="1842" y="361"/>
                  </a:cubicBezTo>
                  <a:cubicBezTo>
                    <a:pt x="1826" y="341"/>
                    <a:pt x="1801" y="331"/>
                    <a:pt x="1764" y="331"/>
                  </a:cubicBezTo>
                  <a:cubicBezTo>
                    <a:pt x="1744" y="331"/>
                    <a:pt x="1721" y="335"/>
                    <a:pt x="1694" y="343"/>
                  </a:cubicBezTo>
                  <a:cubicBezTo>
                    <a:pt x="1671" y="349"/>
                    <a:pt x="1646" y="359"/>
                    <a:pt x="1617" y="371"/>
                  </a:cubicBezTo>
                  <a:cubicBezTo>
                    <a:pt x="1608" y="417"/>
                    <a:pt x="1608" y="417"/>
                    <a:pt x="1608" y="417"/>
                  </a:cubicBezTo>
                  <a:cubicBezTo>
                    <a:pt x="1610" y="416"/>
                    <a:pt x="1613" y="415"/>
                    <a:pt x="1617" y="414"/>
                  </a:cubicBezTo>
                  <a:cubicBezTo>
                    <a:pt x="1632" y="411"/>
                    <a:pt x="1645" y="409"/>
                    <a:pt x="1655" y="409"/>
                  </a:cubicBezTo>
                  <a:cubicBezTo>
                    <a:pt x="1680" y="409"/>
                    <a:pt x="1697" y="413"/>
                    <a:pt x="1706" y="422"/>
                  </a:cubicBezTo>
                  <a:cubicBezTo>
                    <a:pt x="1715" y="430"/>
                    <a:pt x="1719" y="448"/>
                    <a:pt x="1719" y="475"/>
                  </a:cubicBezTo>
                  <a:cubicBezTo>
                    <a:pt x="1719" y="488"/>
                    <a:pt x="1717" y="503"/>
                    <a:pt x="1714" y="522"/>
                  </a:cubicBezTo>
                  <a:cubicBezTo>
                    <a:pt x="1710" y="540"/>
                    <a:pt x="1707" y="558"/>
                    <a:pt x="1703" y="574"/>
                  </a:cubicBezTo>
                  <a:cubicBezTo>
                    <a:pt x="1601" y="1024"/>
                    <a:pt x="1601" y="1024"/>
                    <a:pt x="1601" y="1024"/>
                  </a:cubicBezTo>
                  <a:cubicBezTo>
                    <a:pt x="1737" y="1024"/>
                    <a:pt x="1737" y="1024"/>
                    <a:pt x="1737" y="1024"/>
                  </a:cubicBezTo>
                  <a:cubicBezTo>
                    <a:pt x="1853" y="514"/>
                    <a:pt x="1853" y="514"/>
                    <a:pt x="1853" y="514"/>
                  </a:cubicBezTo>
                  <a:cubicBezTo>
                    <a:pt x="1894" y="468"/>
                    <a:pt x="1930" y="439"/>
                    <a:pt x="1962" y="426"/>
                  </a:cubicBezTo>
                  <a:cubicBezTo>
                    <a:pt x="1993" y="412"/>
                    <a:pt x="2021" y="406"/>
                    <a:pt x="2047" y="406"/>
                  </a:cubicBezTo>
                  <a:cubicBezTo>
                    <a:pt x="2075" y="406"/>
                    <a:pt x="2097" y="414"/>
                    <a:pt x="2111" y="432"/>
                  </a:cubicBezTo>
                  <a:cubicBezTo>
                    <a:pt x="2126" y="449"/>
                    <a:pt x="2133" y="472"/>
                    <a:pt x="2133" y="502"/>
                  </a:cubicBezTo>
                  <a:cubicBezTo>
                    <a:pt x="2133" y="508"/>
                    <a:pt x="2132" y="516"/>
                    <a:pt x="2130" y="528"/>
                  </a:cubicBezTo>
                  <a:cubicBezTo>
                    <a:pt x="2128" y="539"/>
                    <a:pt x="2126" y="550"/>
                    <a:pt x="2124" y="560"/>
                  </a:cubicBezTo>
                  <a:cubicBezTo>
                    <a:pt x="2016" y="1024"/>
                    <a:pt x="2016" y="1024"/>
                    <a:pt x="2016" y="1024"/>
                  </a:cubicBezTo>
                  <a:cubicBezTo>
                    <a:pt x="2150" y="1024"/>
                    <a:pt x="2150" y="1024"/>
                    <a:pt x="2150" y="1024"/>
                  </a:cubicBezTo>
                  <a:cubicBezTo>
                    <a:pt x="2269" y="509"/>
                    <a:pt x="2269" y="509"/>
                    <a:pt x="2269" y="509"/>
                  </a:cubicBezTo>
                  <a:cubicBezTo>
                    <a:pt x="2306" y="470"/>
                    <a:pt x="2339" y="442"/>
                    <a:pt x="2368" y="428"/>
                  </a:cubicBezTo>
                  <a:cubicBezTo>
                    <a:pt x="2397" y="413"/>
                    <a:pt x="2426" y="406"/>
                    <a:pt x="2457" y="406"/>
                  </a:cubicBezTo>
                  <a:cubicBezTo>
                    <a:pt x="2485" y="406"/>
                    <a:pt x="2506" y="415"/>
                    <a:pt x="2519" y="433"/>
                  </a:cubicBezTo>
                  <a:cubicBezTo>
                    <a:pt x="2532" y="451"/>
                    <a:pt x="2538" y="476"/>
                    <a:pt x="2538" y="507"/>
                  </a:cubicBezTo>
                  <a:cubicBezTo>
                    <a:pt x="2538" y="516"/>
                    <a:pt x="2537" y="529"/>
                    <a:pt x="2534" y="546"/>
                  </a:cubicBezTo>
                  <a:cubicBezTo>
                    <a:pt x="2531" y="562"/>
                    <a:pt x="2527" y="580"/>
                    <a:pt x="2522" y="600"/>
                  </a:cubicBezTo>
                  <a:cubicBezTo>
                    <a:pt x="2455" y="859"/>
                    <a:pt x="2455" y="859"/>
                    <a:pt x="2455" y="859"/>
                  </a:cubicBezTo>
                  <a:cubicBezTo>
                    <a:pt x="2451" y="876"/>
                    <a:pt x="2448" y="890"/>
                    <a:pt x="2446" y="902"/>
                  </a:cubicBezTo>
                  <a:cubicBezTo>
                    <a:pt x="2444" y="915"/>
                    <a:pt x="2443" y="926"/>
                    <a:pt x="2443" y="936"/>
                  </a:cubicBezTo>
                  <a:cubicBezTo>
                    <a:pt x="2443" y="964"/>
                    <a:pt x="2452" y="988"/>
                    <a:pt x="2471" y="1007"/>
                  </a:cubicBezTo>
                  <a:cubicBezTo>
                    <a:pt x="2489" y="1027"/>
                    <a:pt x="2516" y="1036"/>
                    <a:pt x="2552" y="1036"/>
                  </a:cubicBezTo>
                  <a:cubicBezTo>
                    <a:pt x="2570" y="1036"/>
                    <a:pt x="2599" y="1033"/>
                    <a:pt x="2624" y="1026"/>
                  </a:cubicBezTo>
                  <a:cubicBezTo>
                    <a:pt x="2632" y="1024"/>
                    <a:pt x="2642" y="1021"/>
                    <a:pt x="2652" y="1017"/>
                  </a:cubicBezTo>
                  <a:lnTo>
                    <a:pt x="2666" y="957"/>
                  </a:lnTo>
                  <a:close/>
                  <a:moveTo>
                    <a:pt x="1469" y="957"/>
                  </a:moveTo>
                  <a:cubicBezTo>
                    <a:pt x="1464" y="957"/>
                    <a:pt x="1459" y="958"/>
                    <a:pt x="1456" y="958"/>
                  </a:cubicBezTo>
                  <a:cubicBezTo>
                    <a:pt x="1430" y="958"/>
                    <a:pt x="1411" y="953"/>
                    <a:pt x="1400" y="943"/>
                  </a:cubicBezTo>
                  <a:cubicBezTo>
                    <a:pt x="1388" y="934"/>
                    <a:pt x="1383" y="916"/>
                    <a:pt x="1383" y="890"/>
                  </a:cubicBezTo>
                  <a:cubicBezTo>
                    <a:pt x="1383" y="879"/>
                    <a:pt x="1385" y="864"/>
                    <a:pt x="1389" y="845"/>
                  </a:cubicBezTo>
                  <a:cubicBezTo>
                    <a:pt x="1392" y="826"/>
                    <a:pt x="1396" y="809"/>
                    <a:pt x="1400" y="794"/>
                  </a:cubicBezTo>
                  <a:cubicBezTo>
                    <a:pt x="1458" y="571"/>
                    <a:pt x="1458" y="571"/>
                    <a:pt x="1458" y="571"/>
                  </a:cubicBezTo>
                  <a:cubicBezTo>
                    <a:pt x="1463" y="550"/>
                    <a:pt x="1467" y="529"/>
                    <a:pt x="1470" y="507"/>
                  </a:cubicBezTo>
                  <a:cubicBezTo>
                    <a:pt x="1472" y="486"/>
                    <a:pt x="1473" y="471"/>
                    <a:pt x="1473" y="463"/>
                  </a:cubicBezTo>
                  <a:cubicBezTo>
                    <a:pt x="1473" y="421"/>
                    <a:pt x="1461" y="388"/>
                    <a:pt x="1437" y="362"/>
                  </a:cubicBezTo>
                  <a:cubicBezTo>
                    <a:pt x="1412" y="336"/>
                    <a:pt x="1378" y="323"/>
                    <a:pt x="1335" y="323"/>
                  </a:cubicBezTo>
                  <a:cubicBezTo>
                    <a:pt x="1289" y="323"/>
                    <a:pt x="1239" y="333"/>
                    <a:pt x="1203" y="353"/>
                  </a:cubicBezTo>
                  <a:cubicBezTo>
                    <a:pt x="1167" y="372"/>
                    <a:pt x="1120" y="399"/>
                    <a:pt x="1070" y="443"/>
                  </a:cubicBezTo>
                  <a:cubicBezTo>
                    <a:pt x="1069" y="408"/>
                    <a:pt x="1061" y="381"/>
                    <a:pt x="1046" y="361"/>
                  </a:cubicBezTo>
                  <a:cubicBezTo>
                    <a:pt x="1030" y="341"/>
                    <a:pt x="1004" y="331"/>
                    <a:pt x="968" y="331"/>
                  </a:cubicBezTo>
                  <a:cubicBezTo>
                    <a:pt x="949" y="331"/>
                    <a:pt x="925" y="335"/>
                    <a:pt x="898" y="343"/>
                  </a:cubicBezTo>
                  <a:cubicBezTo>
                    <a:pt x="878" y="348"/>
                    <a:pt x="855" y="357"/>
                    <a:pt x="831" y="367"/>
                  </a:cubicBezTo>
                  <a:cubicBezTo>
                    <a:pt x="821" y="414"/>
                    <a:pt x="821" y="414"/>
                    <a:pt x="821" y="414"/>
                  </a:cubicBezTo>
                  <a:cubicBezTo>
                    <a:pt x="835" y="411"/>
                    <a:pt x="848" y="409"/>
                    <a:pt x="857" y="409"/>
                  </a:cubicBezTo>
                  <a:cubicBezTo>
                    <a:pt x="883" y="409"/>
                    <a:pt x="900" y="414"/>
                    <a:pt x="909" y="423"/>
                  </a:cubicBezTo>
                  <a:cubicBezTo>
                    <a:pt x="918" y="431"/>
                    <a:pt x="922" y="449"/>
                    <a:pt x="922" y="475"/>
                  </a:cubicBezTo>
                  <a:cubicBezTo>
                    <a:pt x="922" y="488"/>
                    <a:pt x="920" y="505"/>
                    <a:pt x="916" y="526"/>
                  </a:cubicBezTo>
                  <a:cubicBezTo>
                    <a:pt x="911" y="547"/>
                    <a:pt x="908" y="563"/>
                    <a:pt x="906" y="574"/>
                  </a:cubicBezTo>
                  <a:cubicBezTo>
                    <a:pt x="804" y="1024"/>
                    <a:pt x="804" y="1024"/>
                    <a:pt x="804" y="1024"/>
                  </a:cubicBezTo>
                  <a:cubicBezTo>
                    <a:pt x="941" y="1024"/>
                    <a:pt x="941" y="1024"/>
                    <a:pt x="941" y="1024"/>
                  </a:cubicBezTo>
                  <a:cubicBezTo>
                    <a:pt x="1058" y="514"/>
                    <a:pt x="1058" y="514"/>
                    <a:pt x="1058" y="514"/>
                  </a:cubicBezTo>
                  <a:cubicBezTo>
                    <a:pt x="1088" y="479"/>
                    <a:pt x="1120" y="452"/>
                    <a:pt x="1154" y="434"/>
                  </a:cubicBezTo>
                  <a:cubicBezTo>
                    <a:pt x="1188" y="415"/>
                    <a:pt x="1219" y="406"/>
                    <a:pt x="1247" y="406"/>
                  </a:cubicBezTo>
                  <a:cubicBezTo>
                    <a:pt x="1275" y="406"/>
                    <a:pt x="1296" y="415"/>
                    <a:pt x="1311" y="433"/>
                  </a:cubicBezTo>
                  <a:cubicBezTo>
                    <a:pt x="1325" y="451"/>
                    <a:pt x="1332" y="476"/>
                    <a:pt x="1332" y="507"/>
                  </a:cubicBezTo>
                  <a:cubicBezTo>
                    <a:pt x="1332" y="516"/>
                    <a:pt x="1331" y="529"/>
                    <a:pt x="1328" y="546"/>
                  </a:cubicBezTo>
                  <a:cubicBezTo>
                    <a:pt x="1325" y="562"/>
                    <a:pt x="1321" y="580"/>
                    <a:pt x="1316" y="600"/>
                  </a:cubicBezTo>
                  <a:cubicBezTo>
                    <a:pt x="1249" y="859"/>
                    <a:pt x="1249" y="859"/>
                    <a:pt x="1249" y="859"/>
                  </a:cubicBezTo>
                  <a:cubicBezTo>
                    <a:pt x="1245" y="876"/>
                    <a:pt x="1242" y="890"/>
                    <a:pt x="1240" y="902"/>
                  </a:cubicBezTo>
                  <a:cubicBezTo>
                    <a:pt x="1238" y="915"/>
                    <a:pt x="1237" y="926"/>
                    <a:pt x="1237" y="936"/>
                  </a:cubicBezTo>
                  <a:cubicBezTo>
                    <a:pt x="1237" y="964"/>
                    <a:pt x="1246" y="988"/>
                    <a:pt x="1265" y="1007"/>
                  </a:cubicBezTo>
                  <a:cubicBezTo>
                    <a:pt x="1283" y="1027"/>
                    <a:pt x="1310" y="1036"/>
                    <a:pt x="1346" y="1036"/>
                  </a:cubicBezTo>
                  <a:cubicBezTo>
                    <a:pt x="1370" y="1036"/>
                    <a:pt x="1393" y="1032"/>
                    <a:pt x="1415" y="1025"/>
                  </a:cubicBezTo>
                  <a:cubicBezTo>
                    <a:pt x="1427" y="1021"/>
                    <a:pt x="1441" y="1016"/>
                    <a:pt x="1458" y="1009"/>
                  </a:cubicBezTo>
                  <a:lnTo>
                    <a:pt x="1469" y="957"/>
                  </a:lnTo>
                  <a:close/>
                  <a:moveTo>
                    <a:pt x="655" y="954"/>
                  </a:moveTo>
                  <a:cubicBezTo>
                    <a:pt x="651" y="955"/>
                    <a:pt x="646" y="956"/>
                    <a:pt x="641" y="957"/>
                  </a:cubicBezTo>
                  <a:cubicBezTo>
                    <a:pt x="622" y="960"/>
                    <a:pt x="607" y="962"/>
                    <a:pt x="596" y="962"/>
                  </a:cubicBezTo>
                  <a:cubicBezTo>
                    <a:pt x="573" y="962"/>
                    <a:pt x="551" y="955"/>
                    <a:pt x="532" y="940"/>
                  </a:cubicBezTo>
                  <a:cubicBezTo>
                    <a:pt x="512" y="925"/>
                    <a:pt x="494" y="901"/>
                    <a:pt x="477" y="866"/>
                  </a:cubicBezTo>
                  <a:cubicBezTo>
                    <a:pt x="465" y="838"/>
                    <a:pt x="449" y="803"/>
                    <a:pt x="431" y="759"/>
                  </a:cubicBezTo>
                  <a:cubicBezTo>
                    <a:pt x="414" y="715"/>
                    <a:pt x="392" y="659"/>
                    <a:pt x="366" y="590"/>
                  </a:cubicBezTo>
                  <a:cubicBezTo>
                    <a:pt x="397" y="560"/>
                    <a:pt x="426" y="535"/>
                    <a:pt x="452" y="514"/>
                  </a:cubicBezTo>
                  <a:cubicBezTo>
                    <a:pt x="467" y="502"/>
                    <a:pt x="481" y="492"/>
                    <a:pt x="495" y="482"/>
                  </a:cubicBezTo>
                  <a:cubicBezTo>
                    <a:pt x="504" y="476"/>
                    <a:pt x="515" y="469"/>
                    <a:pt x="530" y="461"/>
                  </a:cubicBezTo>
                  <a:cubicBezTo>
                    <a:pt x="541" y="454"/>
                    <a:pt x="553" y="452"/>
                    <a:pt x="564" y="452"/>
                  </a:cubicBezTo>
                  <a:cubicBezTo>
                    <a:pt x="564" y="452"/>
                    <a:pt x="564" y="452"/>
                    <a:pt x="564" y="452"/>
                  </a:cubicBezTo>
                  <a:cubicBezTo>
                    <a:pt x="686" y="452"/>
                    <a:pt x="686" y="452"/>
                    <a:pt x="686" y="452"/>
                  </a:cubicBezTo>
                  <a:cubicBezTo>
                    <a:pt x="698" y="437"/>
                    <a:pt x="703" y="420"/>
                    <a:pt x="703" y="403"/>
                  </a:cubicBezTo>
                  <a:cubicBezTo>
                    <a:pt x="703" y="380"/>
                    <a:pt x="696" y="362"/>
                    <a:pt x="682" y="349"/>
                  </a:cubicBezTo>
                  <a:cubicBezTo>
                    <a:pt x="668" y="336"/>
                    <a:pt x="650" y="330"/>
                    <a:pt x="626" y="330"/>
                  </a:cubicBezTo>
                  <a:cubicBezTo>
                    <a:pt x="605" y="330"/>
                    <a:pt x="582" y="335"/>
                    <a:pt x="563" y="347"/>
                  </a:cubicBezTo>
                  <a:cubicBezTo>
                    <a:pt x="544" y="358"/>
                    <a:pt x="518" y="379"/>
                    <a:pt x="486" y="409"/>
                  </a:cubicBezTo>
                  <a:cubicBezTo>
                    <a:pt x="440" y="452"/>
                    <a:pt x="396" y="495"/>
                    <a:pt x="354" y="536"/>
                  </a:cubicBezTo>
                  <a:cubicBezTo>
                    <a:pt x="312" y="577"/>
                    <a:pt x="268" y="623"/>
                    <a:pt x="217" y="680"/>
                  </a:cubicBezTo>
                  <a:cubicBezTo>
                    <a:pt x="214" y="680"/>
                    <a:pt x="214" y="680"/>
                    <a:pt x="214" y="680"/>
                  </a:cubicBezTo>
                  <a:cubicBezTo>
                    <a:pt x="370" y="10"/>
                    <a:pt x="370" y="10"/>
                    <a:pt x="370" y="10"/>
                  </a:cubicBezTo>
                  <a:cubicBezTo>
                    <a:pt x="363" y="0"/>
                    <a:pt x="363" y="0"/>
                    <a:pt x="363" y="0"/>
                  </a:cubicBezTo>
                  <a:cubicBezTo>
                    <a:pt x="97" y="0"/>
                    <a:pt x="97" y="0"/>
                    <a:pt x="97" y="0"/>
                  </a:cubicBezTo>
                  <a:cubicBezTo>
                    <a:pt x="88" y="41"/>
                    <a:pt x="88" y="41"/>
                    <a:pt x="88" y="41"/>
                  </a:cubicBezTo>
                  <a:cubicBezTo>
                    <a:pt x="103" y="43"/>
                    <a:pt x="117" y="45"/>
                    <a:pt x="132" y="46"/>
                  </a:cubicBezTo>
                  <a:cubicBezTo>
                    <a:pt x="147" y="48"/>
                    <a:pt x="159" y="50"/>
                    <a:pt x="168" y="55"/>
                  </a:cubicBezTo>
                  <a:cubicBezTo>
                    <a:pt x="178" y="59"/>
                    <a:pt x="186" y="66"/>
                    <a:pt x="192" y="75"/>
                  </a:cubicBezTo>
                  <a:cubicBezTo>
                    <a:pt x="197" y="84"/>
                    <a:pt x="200" y="97"/>
                    <a:pt x="200" y="114"/>
                  </a:cubicBezTo>
                  <a:cubicBezTo>
                    <a:pt x="200" y="122"/>
                    <a:pt x="0" y="1024"/>
                    <a:pt x="0" y="1024"/>
                  </a:cubicBezTo>
                  <a:cubicBezTo>
                    <a:pt x="139" y="1024"/>
                    <a:pt x="139" y="1024"/>
                    <a:pt x="139" y="1024"/>
                  </a:cubicBezTo>
                  <a:cubicBezTo>
                    <a:pt x="198" y="755"/>
                    <a:pt x="198" y="755"/>
                    <a:pt x="198" y="755"/>
                  </a:cubicBezTo>
                  <a:cubicBezTo>
                    <a:pt x="269" y="692"/>
                    <a:pt x="269" y="692"/>
                    <a:pt x="269" y="692"/>
                  </a:cubicBezTo>
                  <a:cubicBezTo>
                    <a:pt x="283" y="728"/>
                    <a:pt x="298" y="766"/>
                    <a:pt x="312" y="806"/>
                  </a:cubicBezTo>
                  <a:cubicBezTo>
                    <a:pt x="326" y="846"/>
                    <a:pt x="343" y="887"/>
                    <a:pt x="362" y="928"/>
                  </a:cubicBezTo>
                  <a:cubicBezTo>
                    <a:pt x="381" y="971"/>
                    <a:pt x="400" y="1001"/>
                    <a:pt x="421" y="1017"/>
                  </a:cubicBezTo>
                  <a:cubicBezTo>
                    <a:pt x="442" y="1033"/>
                    <a:pt x="474" y="1036"/>
                    <a:pt x="503" y="1036"/>
                  </a:cubicBezTo>
                  <a:cubicBezTo>
                    <a:pt x="528" y="1036"/>
                    <a:pt x="552" y="1033"/>
                    <a:pt x="576" y="1027"/>
                  </a:cubicBezTo>
                  <a:cubicBezTo>
                    <a:pt x="594" y="1023"/>
                    <a:pt x="616" y="1015"/>
                    <a:pt x="644" y="1005"/>
                  </a:cubicBezTo>
                  <a:lnTo>
                    <a:pt x="655" y="954"/>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0" name="Freeform 14"/>
            <p:cNvSpPr>
              <a:spLocks/>
            </p:cNvSpPr>
            <p:nvPr userDrawn="1"/>
          </p:nvSpPr>
          <p:spPr bwMode="gray">
            <a:xfrm>
              <a:off x="7004" y="0"/>
              <a:ext cx="257" cy="1083"/>
            </a:xfrm>
            <a:custGeom>
              <a:avLst/>
              <a:gdLst>
                <a:gd name="T0" fmla="*/ 609 w 1286"/>
                <a:gd name="T1" fmla="*/ 2527 h 5414"/>
                <a:gd name="T2" fmla="*/ 474 w 1286"/>
                <a:gd name="T3" fmla="*/ 3222 h 5414"/>
                <a:gd name="T4" fmla="*/ 430 w 1286"/>
                <a:gd name="T5" fmla="*/ 3204 h 5414"/>
                <a:gd name="T6" fmla="*/ 552 w 1286"/>
                <a:gd name="T7" fmla="*/ 2576 h 5414"/>
                <a:gd name="T8" fmla="*/ 552 w 1286"/>
                <a:gd name="T9" fmla="*/ 2576 h 5414"/>
                <a:gd name="T10" fmla="*/ 609 w 1286"/>
                <a:gd name="T11" fmla="*/ 2527 h 5414"/>
                <a:gd name="T12" fmla="*/ 1204 w 1286"/>
                <a:gd name="T13" fmla="*/ 1805 h 5414"/>
                <a:gd name="T14" fmla="*/ 1279 w 1286"/>
                <a:gd name="T15" fmla="*/ 1779 h 5414"/>
                <a:gd name="T16" fmla="*/ 1116 w 1286"/>
                <a:gd name="T17" fmla="*/ 1779 h 5414"/>
                <a:gd name="T18" fmla="*/ 1286 w 1286"/>
                <a:gd name="T19" fmla="*/ 1853 h 5414"/>
                <a:gd name="T20" fmla="*/ 1204 w 1286"/>
                <a:gd name="T21" fmla="*/ 1805 h 5414"/>
                <a:gd name="T22" fmla="*/ 1051 w 1286"/>
                <a:gd name="T23" fmla="*/ 0 h 5414"/>
                <a:gd name="T24" fmla="*/ 721 w 1286"/>
                <a:gd name="T25" fmla="*/ 1706 h 5414"/>
                <a:gd name="T26" fmla="*/ 773 w 1286"/>
                <a:gd name="T27" fmla="*/ 1686 h 5414"/>
                <a:gd name="T28" fmla="*/ 1099 w 1286"/>
                <a:gd name="T29" fmla="*/ 0 h 5414"/>
                <a:gd name="T30" fmla="*/ 1051 w 1286"/>
                <a:gd name="T31" fmla="*/ 0 h 5414"/>
                <a:gd name="T32" fmla="*/ 754 w 1286"/>
                <a:gd name="T33" fmla="*/ 1782 h 5414"/>
                <a:gd name="T34" fmla="*/ 625 w 1286"/>
                <a:gd name="T35" fmla="*/ 2444 h 5414"/>
                <a:gd name="T36" fmla="*/ 575 w 1286"/>
                <a:gd name="T37" fmla="*/ 2459 h 5414"/>
                <a:gd name="T38" fmla="*/ 700 w 1286"/>
                <a:gd name="T39" fmla="*/ 1815 h 5414"/>
                <a:gd name="T40" fmla="*/ 700 w 1286"/>
                <a:gd name="T41" fmla="*/ 1815 h 5414"/>
                <a:gd name="T42" fmla="*/ 700 w 1286"/>
                <a:gd name="T43" fmla="*/ 1814 h 5414"/>
                <a:gd name="T44" fmla="*/ 702 w 1286"/>
                <a:gd name="T45" fmla="*/ 1804 h 5414"/>
                <a:gd name="T46" fmla="*/ 754 w 1286"/>
                <a:gd name="T47" fmla="*/ 1782 h 5414"/>
                <a:gd name="T48" fmla="*/ 0 w 1286"/>
                <a:gd name="T49" fmla="*/ 5414 h 5414"/>
                <a:gd name="T50" fmla="*/ 416 w 1286"/>
                <a:gd name="T51" fmla="*/ 3277 h 5414"/>
                <a:gd name="T52" fmla="*/ 462 w 1286"/>
                <a:gd name="T53" fmla="*/ 3285 h 5414"/>
                <a:gd name="T54" fmla="*/ 48 w 1286"/>
                <a:gd name="T55" fmla="*/ 5414 h 5414"/>
                <a:gd name="T56" fmla="*/ 0 w 1286"/>
                <a:gd name="T57" fmla="*/ 5414 h 5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5414">
                  <a:moveTo>
                    <a:pt x="609" y="2527"/>
                  </a:moveTo>
                  <a:cubicBezTo>
                    <a:pt x="474" y="3222"/>
                    <a:pt x="474" y="3222"/>
                    <a:pt x="474" y="3222"/>
                  </a:cubicBezTo>
                  <a:cubicBezTo>
                    <a:pt x="459" y="3217"/>
                    <a:pt x="444" y="3211"/>
                    <a:pt x="430" y="3204"/>
                  </a:cubicBezTo>
                  <a:cubicBezTo>
                    <a:pt x="552" y="2576"/>
                    <a:pt x="552" y="2576"/>
                    <a:pt x="552" y="2576"/>
                  </a:cubicBezTo>
                  <a:cubicBezTo>
                    <a:pt x="552" y="2576"/>
                    <a:pt x="552" y="2576"/>
                    <a:pt x="552" y="2576"/>
                  </a:cubicBezTo>
                  <a:cubicBezTo>
                    <a:pt x="552" y="2559"/>
                    <a:pt x="574" y="2543"/>
                    <a:pt x="609" y="2527"/>
                  </a:cubicBezTo>
                  <a:close/>
                  <a:moveTo>
                    <a:pt x="1204" y="1805"/>
                  </a:moveTo>
                  <a:cubicBezTo>
                    <a:pt x="1279" y="1779"/>
                    <a:pt x="1279" y="1779"/>
                    <a:pt x="1279" y="1779"/>
                  </a:cubicBezTo>
                  <a:cubicBezTo>
                    <a:pt x="1116" y="1779"/>
                    <a:pt x="1116" y="1779"/>
                    <a:pt x="1116" y="1779"/>
                  </a:cubicBezTo>
                  <a:cubicBezTo>
                    <a:pt x="1213" y="1872"/>
                    <a:pt x="1286" y="1853"/>
                    <a:pt x="1286" y="1853"/>
                  </a:cubicBezTo>
                  <a:lnTo>
                    <a:pt x="1204" y="1805"/>
                  </a:lnTo>
                  <a:close/>
                  <a:moveTo>
                    <a:pt x="1051" y="0"/>
                  </a:moveTo>
                  <a:cubicBezTo>
                    <a:pt x="721" y="1706"/>
                    <a:pt x="721" y="1706"/>
                    <a:pt x="721" y="1706"/>
                  </a:cubicBezTo>
                  <a:cubicBezTo>
                    <a:pt x="737" y="1698"/>
                    <a:pt x="754" y="1692"/>
                    <a:pt x="773" y="1686"/>
                  </a:cubicBezTo>
                  <a:cubicBezTo>
                    <a:pt x="1099" y="0"/>
                    <a:pt x="1099" y="0"/>
                    <a:pt x="1099" y="0"/>
                  </a:cubicBezTo>
                  <a:lnTo>
                    <a:pt x="1051" y="0"/>
                  </a:lnTo>
                  <a:close/>
                  <a:moveTo>
                    <a:pt x="754" y="1782"/>
                  </a:moveTo>
                  <a:cubicBezTo>
                    <a:pt x="625" y="2444"/>
                    <a:pt x="625" y="2444"/>
                    <a:pt x="625" y="2444"/>
                  </a:cubicBezTo>
                  <a:cubicBezTo>
                    <a:pt x="608" y="2449"/>
                    <a:pt x="591" y="2454"/>
                    <a:pt x="575" y="2459"/>
                  </a:cubicBezTo>
                  <a:cubicBezTo>
                    <a:pt x="700" y="1815"/>
                    <a:pt x="700" y="1815"/>
                    <a:pt x="700" y="1815"/>
                  </a:cubicBezTo>
                  <a:cubicBezTo>
                    <a:pt x="700" y="1815"/>
                    <a:pt x="700" y="1815"/>
                    <a:pt x="700" y="1815"/>
                  </a:cubicBezTo>
                  <a:cubicBezTo>
                    <a:pt x="700" y="1815"/>
                    <a:pt x="700" y="1815"/>
                    <a:pt x="700" y="1814"/>
                  </a:cubicBezTo>
                  <a:cubicBezTo>
                    <a:pt x="702" y="1804"/>
                    <a:pt x="702" y="1804"/>
                    <a:pt x="702" y="1804"/>
                  </a:cubicBezTo>
                  <a:cubicBezTo>
                    <a:pt x="707" y="1792"/>
                    <a:pt x="721" y="1786"/>
                    <a:pt x="754" y="1782"/>
                  </a:cubicBezTo>
                  <a:close/>
                  <a:moveTo>
                    <a:pt x="0" y="5414"/>
                  </a:moveTo>
                  <a:cubicBezTo>
                    <a:pt x="416" y="3277"/>
                    <a:pt x="416" y="3277"/>
                    <a:pt x="416" y="3277"/>
                  </a:cubicBezTo>
                  <a:cubicBezTo>
                    <a:pt x="431" y="3281"/>
                    <a:pt x="447" y="3283"/>
                    <a:pt x="462" y="3285"/>
                  </a:cubicBezTo>
                  <a:cubicBezTo>
                    <a:pt x="48" y="5414"/>
                    <a:pt x="48" y="5414"/>
                    <a:pt x="48" y="5414"/>
                  </a:cubicBezTo>
                  <a:lnTo>
                    <a:pt x="0" y="5414"/>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1" name="Freeform 15"/>
            <p:cNvSpPr>
              <a:spLocks/>
            </p:cNvSpPr>
            <p:nvPr userDrawn="1"/>
          </p:nvSpPr>
          <p:spPr bwMode="gray">
            <a:xfrm>
              <a:off x="984" y="341"/>
              <a:ext cx="60" cy="285"/>
            </a:xfrm>
            <a:custGeom>
              <a:avLst/>
              <a:gdLst>
                <a:gd name="T0" fmla="*/ 56 w 60"/>
                <a:gd name="T1" fmla="*/ 0 h 285"/>
                <a:gd name="T2" fmla="*/ 0 w 60"/>
                <a:gd name="T3" fmla="*/ 285 h 285"/>
                <a:gd name="T4" fmla="*/ 4 w 60"/>
                <a:gd name="T5" fmla="*/ 285 h 285"/>
                <a:gd name="T6" fmla="*/ 60 w 60"/>
                <a:gd name="T7" fmla="*/ 0 h 285"/>
                <a:gd name="T8" fmla="*/ 56 w 60"/>
                <a:gd name="T9" fmla="*/ 0 h 285"/>
              </a:gdLst>
              <a:ahLst/>
              <a:cxnLst>
                <a:cxn ang="0">
                  <a:pos x="T0" y="T1"/>
                </a:cxn>
                <a:cxn ang="0">
                  <a:pos x="T2" y="T3"/>
                </a:cxn>
                <a:cxn ang="0">
                  <a:pos x="T4" y="T5"/>
                </a:cxn>
                <a:cxn ang="0">
                  <a:pos x="T6" y="T7"/>
                </a:cxn>
                <a:cxn ang="0">
                  <a:pos x="T8" y="T9"/>
                </a:cxn>
              </a:cxnLst>
              <a:rect l="0" t="0" r="r" b="b"/>
              <a:pathLst>
                <a:path w="60" h="285">
                  <a:moveTo>
                    <a:pt x="56" y="0"/>
                  </a:move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
        <p:nvSpPr>
          <p:cNvPr id="7" name="Date Placeholder 6"/>
          <p:cNvSpPr>
            <a:spLocks noGrp="1"/>
          </p:cNvSpPr>
          <p:nvPr>
            <p:ph type="dt" sz="half" idx="10"/>
          </p:nvPr>
        </p:nvSpPr>
        <p:spPr bwMode="gray"/>
        <p:txBody>
          <a:bodyPr/>
          <a:lstStyle/>
          <a:p>
            <a:fld id="{E7AE8415-2337-4565-B8E6-72F1AF9A4CF2}"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p:txBody>
          <a:bodyPr/>
          <a:lstStyle/>
          <a:p>
            <a:r>
              <a:rPr lang="nl-NL" noProof="1">
                <a:solidFill>
                  <a:srgbClr val="20221D"/>
                </a:solidFill>
              </a:rPr>
              <a:t>KB CGS visitatiecursus</a:t>
            </a:r>
          </a:p>
        </p:txBody>
      </p:sp>
    </p:spTree>
    <p:extLst>
      <p:ext uri="{BB962C8B-B14F-4D97-AF65-F5344CB8AC3E}">
        <p14:creationId xmlns:p14="http://schemas.microsoft.com/office/powerpoint/2010/main" val="2506113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grpSp>
        <p:nvGrpSpPr>
          <p:cNvPr id="8" name="Group 12"/>
          <p:cNvGrpSpPr>
            <a:grpSpLocks noChangeAspect="1"/>
          </p:cNvGrpSpPr>
          <p:nvPr userDrawn="1"/>
        </p:nvGrpSpPr>
        <p:grpSpPr bwMode="gray">
          <a:xfrm>
            <a:off x="1562101" y="0"/>
            <a:ext cx="9964737" cy="6858000"/>
            <a:chOff x="984" y="0"/>
            <a:chExt cx="6277" cy="4320"/>
          </a:xfrm>
        </p:grpSpPr>
        <p:sp>
          <p:nvSpPr>
            <p:cNvPr id="9" name="Freeform 13"/>
            <p:cNvSpPr>
              <a:spLocks/>
            </p:cNvSpPr>
            <p:nvPr userDrawn="1"/>
          </p:nvSpPr>
          <p:spPr bwMode="gray">
            <a:xfrm>
              <a:off x="6546" y="297"/>
              <a:ext cx="681" cy="361"/>
            </a:xfrm>
            <a:custGeom>
              <a:avLst/>
              <a:gdLst>
                <a:gd name="T0" fmla="*/ 2838 w 3402"/>
                <a:gd name="T1" fmla="*/ 1092 h 1805"/>
                <a:gd name="T2" fmla="*/ 2463 w 3402"/>
                <a:gd name="T3" fmla="*/ 1555 h 1805"/>
                <a:gd name="T4" fmla="*/ 2596 w 3402"/>
                <a:gd name="T5" fmla="*/ 1531 h 1805"/>
                <a:gd name="T6" fmla="*/ 2695 w 3402"/>
                <a:gd name="T7" fmla="*/ 1103 h 1805"/>
                <a:gd name="T8" fmla="*/ 3216 w 3402"/>
                <a:gd name="T9" fmla="*/ 178 h 1805"/>
                <a:gd name="T10" fmla="*/ 2986 w 3402"/>
                <a:gd name="T11" fmla="*/ 331 h 1805"/>
                <a:gd name="T12" fmla="*/ 2659 w 3402"/>
                <a:gd name="T13" fmla="*/ 958 h 1805"/>
                <a:gd name="T14" fmla="*/ 2593 w 3402"/>
                <a:gd name="T15" fmla="*/ 845 h 1805"/>
                <a:gd name="T16" fmla="*/ 2674 w 3402"/>
                <a:gd name="T17" fmla="*/ 507 h 1805"/>
                <a:gd name="T18" fmla="*/ 2543 w 3402"/>
                <a:gd name="T19" fmla="*/ 323 h 1805"/>
                <a:gd name="T20" fmla="*/ 2230 w 3402"/>
                <a:gd name="T21" fmla="*/ 359 h 1805"/>
                <a:gd name="T22" fmla="*/ 1866 w 3402"/>
                <a:gd name="T23" fmla="*/ 443 h 1805"/>
                <a:gd name="T24" fmla="*/ 1694 w 3402"/>
                <a:gd name="T25" fmla="*/ 343 h 1805"/>
                <a:gd name="T26" fmla="*/ 1617 w 3402"/>
                <a:gd name="T27" fmla="*/ 414 h 1805"/>
                <a:gd name="T28" fmla="*/ 1719 w 3402"/>
                <a:gd name="T29" fmla="*/ 475 h 1805"/>
                <a:gd name="T30" fmla="*/ 1601 w 3402"/>
                <a:gd name="T31" fmla="*/ 1024 h 1805"/>
                <a:gd name="T32" fmla="*/ 1962 w 3402"/>
                <a:gd name="T33" fmla="*/ 426 h 1805"/>
                <a:gd name="T34" fmla="*/ 2133 w 3402"/>
                <a:gd name="T35" fmla="*/ 502 h 1805"/>
                <a:gd name="T36" fmla="*/ 2016 w 3402"/>
                <a:gd name="T37" fmla="*/ 1024 h 1805"/>
                <a:gd name="T38" fmla="*/ 2368 w 3402"/>
                <a:gd name="T39" fmla="*/ 428 h 1805"/>
                <a:gd name="T40" fmla="*/ 2538 w 3402"/>
                <a:gd name="T41" fmla="*/ 507 h 1805"/>
                <a:gd name="T42" fmla="*/ 2455 w 3402"/>
                <a:gd name="T43" fmla="*/ 859 h 1805"/>
                <a:gd name="T44" fmla="*/ 2471 w 3402"/>
                <a:gd name="T45" fmla="*/ 1007 h 1805"/>
                <a:gd name="T46" fmla="*/ 2652 w 3402"/>
                <a:gd name="T47" fmla="*/ 1017 h 1805"/>
                <a:gd name="T48" fmla="*/ 1456 w 3402"/>
                <a:gd name="T49" fmla="*/ 958 h 1805"/>
                <a:gd name="T50" fmla="*/ 1389 w 3402"/>
                <a:gd name="T51" fmla="*/ 845 h 1805"/>
                <a:gd name="T52" fmla="*/ 1470 w 3402"/>
                <a:gd name="T53" fmla="*/ 507 h 1805"/>
                <a:gd name="T54" fmla="*/ 1335 w 3402"/>
                <a:gd name="T55" fmla="*/ 323 h 1805"/>
                <a:gd name="T56" fmla="*/ 1046 w 3402"/>
                <a:gd name="T57" fmla="*/ 361 h 1805"/>
                <a:gd name="T58" fmla="*/ 831 w 3402"/>
                <a:gd name="T59" fmla="*/ 367 h 1805"/>
                <a:gd name="T60" fmla="*/ 909 w 3402"/>
                <a:gd name="T61" fmla="*/ 423 h 1805"/>
                <a:gd name="T62" fmla="*/ 906 w 3402"/>
                <a:gd name="T63" fmla="*/ 574 h 1805"/>
                <a:gd name="T64" fmla="*/ 1058 w 3402"/>
                <a:gd name="T65" fmla="*/ 514 h 1805"/>
                <a:gd name="T66" fmla="*/ 1311 w 3402"/>
                <a:gd name="T67" fmla="*/ 433 h 1805"/>
                <a:gd name="T68" fmla="*/ 1316 w 3402"/>
                <a:gd name="T69" fmla="*/ 600 h 1805"/>
                <a:gd name="T70" fmla="*/ 1237 w 3402"/>
                <a:gd name="T71" fmla="*/ 936 h 1805"/>
                <a:gd name="T72" fmla="*/ 1415 w 3402"/>
                <a:gd name="T73" fmla="*/ 1025 h 1805"/>
                <a:gd name="T74" fmla="*/ 655 w 3402"/>
                <a:gd name="T75" fmla="*/ 954 h 1805"/>
                <a:gd name="T76" fmla="*/ 532 w 3402"/>
                <a:gd name="T77" fmla="*/ 940 h 1805"/>
                <a:gd name="T78" fmla="*/ 366 w 3402"/>
                <a:gd name="T79" fmla="*/ 590 h 1805"/>
                <a:gd name="T80" fmla="*/ 530 w 3402"/>
                <a:gd name="T81" fmla="*/ 461 h 1805"/>
                <a:gd name="T82" fmla="*/ 686 w 3402"/>
                <a:gd name="T83" fmla="*/ 452 h 1805"/>
                <a:gd name="T84" fmla="*/ 626 w 3402"/>
                <a:gd name="T85" fmla="*/ 330 h 1805"/>
                <a:gd name="T86" fmla="*/ 354 w 3402"/>
                <a:gd name="T87" fmla="*/ 536 h 1805"/>
                <a:gd name="T88" fmla="*/ 370 w 3402"/>
                <a:gd name="T89" fmla="*/ 10 h 1805"/>
                <a:gd name="T90" fmla="*/ 88 w 3402"/>
                <a:gd name="T91" fmla="*/ 41 h 1805"/>
                <a:gd name="T92" fmla="*/ 192 w 3402"/>
                <a:gd name="T93" fmla="*/ 75 h 1805"/>
                <a:gd name="T94" fmla="*/ 139 w 3402"/>
                <a:gd name="T95" fmla="*/ 1024 h 1805"/>
                <a:gd name="T96" fmla="*/ 312 w 3402"/>
                <a:gd name="T97" fmla="*/ 806 h 1805"/>
                <a:gd name="T98" fmla="*/ 503 w 3402"/>
                <a:gd name="T99" fmla="*/ 1036 h 1805"/>
                <a:gd name="T100" fmla="*/ 655 w 3402"/>
                <a:gd name="T101" fmla="*/ 95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2" h="1805">
                  <a:moveTo>
                    <a:pt x="3156" y="407"/>
                  </a:moveTo>
                  <a:cubicBezTo>
                    <a:pt x="3260" y="450"/>
                    <a:pt x="3372" y="518"/>
                    <a:pt x="3372" y="647"/>
                  </a:cubicBezTo>
                  <a:cubicBezTo>
                    <a:pt x="3372" y="964"/>
                    <a:pt x="2838" y="1007"/>
                    <a:pt x="2838" y="1092"/>
                  </a:cubicBezTo>
                  <a:cubicBezTo>
                    <a:pt x="2838" y="1180"/>
                    <a:pt x="3241" y="1219"/>
                    <a:pt x="3241" y="1477"/>
                  </a:cubicBezTo>
                  <a:cubicBezTo>
                    <a:pt x="3241" y="1682"/>
                    <a:pt x="3033" y="1805"/>
                    <a:pt x="2810" y="1805"/>
                  </a:cubicBezTo>
                  <a:cubicBezTo>
                    <a:pt x="2641" y="1805"/>
                    <a:pt x="2463" y="1722"/>
                    <a:pt x="2463" y="1555"/>
                  </a:cubicBezTo>
                  <a:cubicBezTo>
                    <a:pt x="2463" y="1394"/>
                    <a:pt x="2604" y="1317"/>
                    <a:pt x="2723" y="1317"/>
                  </a:cubicBezTo>
                  <a:cubicBezTo>
                    <a:pt x="2713" y="1362"/>
                    <a:pt x="2713" y="1362"/>
                    <a:pt x="2713" y="1362"/>
                  </a:cubicBezTo>
                  <a:cubicBezTo>
                    <a:pt x="2713" y="1362"/>
                    <a:pt x="2596" y="1390"/>
                    <a:pt x="2596" y="1531"/>
                  </a:cubicBezTo>
                  <a:cubicBezTo>
                    <a:pt x="2596" y="1659"/>
                    <a:pt x="2699" y="1751"/>
                    <a:pt x="2861" y="1751"/>
                  </a:cubicBezTo>
                  <a:cubicBezTo>
                    <a:pt x="3024" y="1751"/>
                    <a:pt x="3120" y="1637"/>
                    <a:pt x="3120" y="1540"/>
                  </a:cubicBezTo>
                  <a:cubicBezTo>
                    <a:pt x="3120" y="1301"/>
                    <a:pt x="2695" y="1268"/>
                    <a:pt x="2695" y="1103"/>
                  </a:cubicBezTo>
                  <a:cubicBezTo>
                    <a:pt x="2695" y="922"/>
                    <a:pt x="3238" y="992"/>
                    <a:pt x="3238" y="699"/>
                  </a:cubicBezTo>
                  <a:cubicBezTo>
                    <a:pt x="3238" y="479"/>
                    <a:pt x="2900" y="502"/>
                    <a:pt x="2900" y="333"/>
                  </a:cubicBezTo>
                  <a:cubicBezTo>
                    <a:pt x="2900" y="269"/>
                    <a:pt x="3030" y="178"/>
                    <a:pt x="3216" y="178"/>
                  </a:cubicBezTo>
                  <a:cubicBezTo>
                    <a:pt x="3310" y="178"/>
                    <a:pt x="3383" y="215"/>
                    <a:pt x="3402" y="295"/>
                  </a:cubicBezTo>
                  <a:cubicBezTo>
                    <a:pt x="3402" y="295"/>
                    <a:pt x="3210" y="295"/>
                    <a:pt x="3152" y="295"/>
                  </a:cubicBezTo>
                  <a:cubicBezTo>
                    <a:pt x="3016" y="295"/>
                    <a:pt x="2986" y="301"/>
                    <a:pt x="2986" y="331"/>
                  </a:cubicBezTo>
                  <a:cubicBezTo>
                    <a:pt x="2986" y="353"/>
                    <a:pt x="3068" y="371"/>
                    <a:pt x="3156" y="407"/>
                  </a:cubicBezTo>
                  <a:close/>
                  <a:moveTo>
                    <a:pt x="2666" y="957"/>
                  </a:moveTo>
                  <a:cubicBezTo>
                    <a:pt x="2664" y="958"/>
                    <a:pt x="2662" y="958"/>
                    <a:pt x="2659" y="958"/>
                  </a:cubicBezTo>
                  <a:cubicBezTo>
                    <a:pt x="2633" y="958"/>
                    <a:pt x="2615" y="953"/>
                    <a:pt x="2604" y="943"/>
                  </a:cubicBezTo>
                  <a:cubicBezTo>
                    <a:pt x="2593" y="934"/>
                    <a:pt x="2588" y="916"/>
                    <a:pt x="2588" y="890"/>
                  </a:cubicBezTo>
                  <a:cubicBezTo>
                    <a:pt x="2588" y="879"/>
                    <a:pt x="2590" y="864"/>
                    <a:pt x="2593" y="845"/>
                  </a:cubicBezTo>
                  <a:cubicBezTo>
                    <a:pt x="2597" y="826"/>
                    <a:pt x="2601" y="809"/>
                    <a:pt x="2605" y="794"/>
                  </a:cubicBezTo>
                  <a:cubicBezTo>
                    <a:pt x="2662" y="571"/>
                    <a:pt x="2662" y="571"/>
                    <a:pt x="2662" y="571"/>
                  </a:cubicBezTo>
                  <a:cubicBezTo>
                    <a:pt x="2668" y="550"/>
                    <a:pt x="2671" y="529"/>
                    <a:pt x="2674" y="507"/>
                  </a:cubicBezTo>
                  <a:cubicBezTo>
                    <a:pt x="2676" y="486"/>
                    <a:pt x="2678" y="471"/>
                    <a:pt x="2678" y="463"/>
                  </a:cubicBezTo>
                  <a:cubicBezTo>
                    <a:pt x="2678" y="421"/>
                    <a:pt x="2666" y="388"/>
                    <a:pt x="2643" y="362"/>
                  </a:cubicBezTo>
                  <a:cubicBezTo>
                    <a:pt x="2620" y="336"/>
                    <a:pt x="2586" y="323"/>
                    <a:pt x="2543" y="323"/>
                  </a:cubicBezTo>
                  <a:cubicBezTo>
                    <a:pt x="2493" y="323"/>
                    <a:pt x="2442" y="334"/>
                    <a:pt x="2404" y="355"/>
                  </a:cubicBezTo>
                  <a:cubicBezTo>
                    <a:pt x="2366" y="377"/>
                    <a:pt x="2321" y="403"/>
                    <a:pt x="2272" y="449"/>
                  </a:cubicBezTo>
                  <a:cubicBezTo>
                    <a:pt x="2269" y="413"/>
                    <a:pt x="2255" y="383"/>
                    <a:pt x="2230" y="359"/>
                  </a:cubicBezTo>
                  <a:cubicBezTo>
                    <a:pt x="2205" y="335"/>
                    <a:pt x="2172" y="323"/>
                    <a:pt x="2132" y="323"/>
                  </a:cubicBezTo>
                  <a:cubicBezTo>
                    <a:pt x="2084" y="323"/>
                    <a:pt x="2036" y="333"/>
                    <a:pt x="2002" y="351"/>
                  </a:cubicBezTo>
                  <a:cubicBezTo>
                    <a:pt x="1967" y="370"/>
                    <a:pt x="1918" y="398"/>
                    <a:pt x="1866" y="443"/>
                  </a:cubicBezTo>
                  <a:cubicBezTo>
                    <a:pt x="1865" y="409"/>
                    <a:pt x="1857" y="381"/>
                    <a:pt x="1842" y="361"/>
                  </a:cubicBezTo>
                  <a:cubicBezTo>
                    <a:pt x="1826" y="341"/>
                    <a:pt x="1801" y="331"/>
                    <a:pt x="1764" y="331"/>
                  </a:cubicBezTo>
                  <a:cubicBezTo>
                    <a:pt x="1744" y="331"/>
                    <a:pt x="1721" y="335"/>
                    <a:pt x="1694" y="343"/>
                  </a:cubicBezTo>
                  <a:cubicBezTo>
                    <a:pt x="1671" y="349"/>
                    <a:pt x="1646" y="359"/>
                    <a:pt x="1617" y="371"/>
                  </a:cubicBezTo>
                  <a:cubicBezTo>
                    <a:pt x="1608" y="417"/>
                    <a:pt x="1608" y="417"/>
                    <a:pt x="1608" y="417"/>
                  </a:cubicBezTo>
                  <a:cubicBezTo>
                    <a:pt x="1610" y="416"/>
                    <a:pt x="1613" y="415"/>
                    <a:pt x="1617" y="414"/>
                  </a:cubicBezTo>
                  <a:cubicBezTo>
                    <a:pt x="1632" y="411"/>
                    <a:pt x="1645" y="409"/>
                    <a:pt x="1655" y="409"/>
                  </a:cubicBezTo>
                  <a:cubicBezTo>
                    <a:pt x="1680" y="409"/>
                    <a:pt x="1697" y="413"/>
                    <a:pt x="1706" y="422"/>
                  </a:cubicBezTo>
                  <a:cubicBezTo>
                    <a:pt x="1715" y="430"/>
                    <a:pt x="1719" y="448"/>
                    <a:pt x="1719" y="475"/>
                  </a:cubicBezTo>
                  <a:cubicBezTo>
                    <a:pt x="1719" y="488"/>
                    <a:pt x="1717" y="503"/>
                    <a:pt x="1714" y="522"/>
                  </a:cubicBezTo>
                  <a:cubicBezTo>
                    <a:pt x="1710" y="540"/>
                    <a:pt x="1707" y="558"/>
                    <a:pt x="1703" y="574"/>
                  </a:cubicBezTo>
                  <a:cubicBezTo>
                    <a:pt x="1601" y="1024"/>
                    <a:pt x="1601" y="1024"/>
                    <a:pt x="1601" y="1024"/>
                  </a:cubicBezTo>
                  <a:cubicBezTo>
                    <a:pt x="1737" y="1024"/>
                    <a:pt x="1737" y="1024"/>
                    <a:pt x="1737" y="1024"/>
                  </a:cubicBezTo>
                  <a:cubicBezTo>
                    <a:pt x="1853" y="514"/>
                    <a:pt x="1853" y="514"/>
                    <a:pt x="1853" y="514"/>
                  </a:cubicBezTo>
                  <a:cubicBezTo>
                    <a:pt x="1894" y="468"/>
                    <a:pt x="1930" y="439"/>
                    <a:pt x="1962" y="426"/>
                  </a:cubicBezTo>
                  <a:cubicBezTo>
                    <a:pt x="1993" y="412"/>
                    <a:pt x="2021" y="406"/>
                    <a:pt x="2047" y="406"/>
                  </a:cubicBezTo>
                  <a:cubicBezTo>
                    <a:pt x="2075" y="406"/>
                    <a:pt x="2097" y="414"/>
                    <a:pt x="2111" y="432"/>
                  </a:cubicBezTo>
                  <a:cubicBezTo>
                    <a:pt x="2126" y="449"/>
                    <a:pt x="2133" y="472"/>
                    <a:pt x="2133" y="502"/>
                  </a:cubicBezTo>
                  <a:cubicBezTo>
                    <a:pt x="2133" y="508"/>
                    <a:pt x="2132" y="516"/>
                    <a:pt x="2130" y="528"/>
                  </a:cubicBezTo>
                  <a:cubicBezTo>
                    <a:pt x="2128" y="539"/>
                    <a:pt x="2126" y="550"/>
                    <a:pt x="2124" y="560"/>
                  </a:cubicBezTo>
                  <a:cubicBezTo>
                    <a:pt x="2016" y="1024"/>
                    <a:pt x="2016" y="1024"/>
                    <a:pt x="2016" y="1024"/>
                  </a:cubicBezTo>
                  <a:cubicBezTo>
                    <a:pt x="2150" y="1024"/>
                    <a:pt x="2150" y="1024"/>
                    <a:pt x="2150" y="1024"/>
                  </a:cubicBezTo>
                  <a:cubicBezTo>
                    <a:pt x="2269" y="509"/>
                    <a:pt x="2269" y="509"/>
                    <a:pt x="2269" y="509"/>
                  </a:cubicBezTo>
                  <a:cubicBezTo>
                    <a:pt x="2306" y="470"/>
                    <a:pt x="2339" y="442"/>
                    <a:pt x="2368" y="428"/>
                  </a:cubicBezTo>
                  <a:cubicBezTo>
                    <a:pt x="2397" y="413"/>
                    <a:pt x="2426" y="406"/>
                    <a:pt x="2457" y="406"/>
                  </a:cubicBezTo>
                  <a:cubicBezTo>
                    <a:pt x="2485" y="406"/>
                    <a:pt x="2506" y="415"/>
                    <a:pt x="2519" y="433"/>
                  </a:cubicBezTo>
                  <a:cubicBezTo>
                    <a:pt x="2532" y="451"/>
                    <a:pt x="2538" y="476"/>
                    <a:pt x="2538" y="507"/>
                  </a:cubicBezTo>
                  <a:cubicBezTo>
                    <a:pt x="2538" y="516"/>
                    <a:pt x="2537" y="529"/>
                    <a:pt x="2534" y="546"/>
                  </a:cubicBezTo>
                  <a:cubicBezTo>
                    <a:pt x="2531" y="562"/>
                    <a:pt x="2527" y="580"/>
                    <a:pt x="2522" y="600"/>
                  </a:cubicBezTo>
                  <a:cubicBezTo>
                    <a:pt x="2455" y="859"/>
                    <a:pt x="2455" y="859"/>
                    <a:pt x="2455" y="859"/>
                  </a:cubicBezTo>
                  <a:cubicBezTo>
                    <a:pt x="2451" y="876"/>
                    <a:pt x="2448" y="890"/>
                    <a:pt x="2446" y="902"/>
                  </a:cubicBezTo>
                  <a:cubicBezTo>
                    <a:pt x="2444" y="915"/>
                    <a:pt x="2443" y="926"/>
                    <a:pt x="2443" y="936"/>
                  </a:cubicBezTo>
                  <a:cubicBezTo>
                    <a:pt x="2443" y="964"/>
                    <a:pt x="2452" y="988"/>
                    <a:pt x="2471" y="1007"/>
                  </a:cubicBezTo>
                  <a:cubicBezTo>
                    <a:pt x="2489" y="1027"/>
                    <a:pt x="2516" y="1036"/>
                    <a:pt x="2552" y="1036"/>
                  </a:cubicBezTo>
                  <a:cubicBezTo>
                    <a:pt x="2570" y="1036"/>
                    <a:pt x="2599" y="1033"/>
                    <a:pt x="2624" y="1026"/>
                  </a:cubicBezTo>
                  <a:cubicBezTo>
                    <a:pt x="2632" y="1024"/>
                    <a:pt x="2642" y="1021"/>
                    <a:pt x="2652" y="1017"/>
                  </a:cubicBezTo>
                  <a:lnTo>
                    <a:pt x="2666" y="957"/>
                  </a:lnTo>
                  <a:close/>
                  <a:moveTo>
                    <a:pt x="1469" y="957"/>
                  </a:moveTo>
                  <a:cubicBezTo>
                    <a:pt x="1464" y="957"/>
                    <a:pt x="1459" y="958"/>
                    <a:pt x="1456" y="958"/>
                  </a:cubicBezTo>
                  <a:cubicBezTo>
                    <a:pt x="1430" y="958"/>
                    <a:pt x="1411" y="953"/>
                    <a:pt x="1400" y="943"/>
                  </a:cubicBezTo>
                  <a:cubicBezTo>
                    <a:pt x="1388" y="934"/>
                    <a:pt x="1383" y="916"/>
                    <a:pt x="1383" y="890"/>
                  </a:cubicBezTo>
                  <a:cubicBezTo>
                    <a:pt x="1383" y="879"/>
                    <a:pt x="1385" y="864"/>
                    <a:pt x="1389" y="845"/>
                  </a:cubicBezTo>
                  <a:cubicBezTo>
                    <a:pt x="1392" y="826"/>
                    <a:pt x="1396" y="809"/>
                    <a:pt x="1400" y="794"/>
                  </a:cubicBezTo>
                  <a:cubicBezTo>
                    <a:pt x="1458" y="571"/>
                    <a:pt x="1458" y="571"/>
                    <a:pt x="1458" y="571"/>
                  </a:cubicBezTo>
                  <a:cubicBezTo>
                    <a:pt x="1463" y="550"/>
                    <a:pt x="1467" y="529"/>
                    <a:pt x="1470" y="507"/>
                  </a:cubicBezTo>
                  <a:cubicBezTo>
                    <a:pt x="1472" y="486"/>
                    <a:pt x="1473" y="471"/>
                    <a:pt x="1473" y="463"/>
                  </a:cubicBezTo>
                  <a:cubicBezTo>
                    <a:pt x="1473" y="421"/>
                    <a:pt x="1461" y="388"/>
                    <a:pt x="1437" y="362"/>
                  </a:cubicBezTo>
                  <a:cubicBezTo>
                    <a:pt x="1412" y="336"/>
                    <a:pt x="1378" y="323"/>
                    <a:pt x="1335" y="323"/>
                  </a:cubicBezTo>
                  <a:cubicBezTo>
                    <a:pt x="1289" y="323"/>
                    <a:pt x="1239" y="333"/>
                    <a:pt x="1203" y="353"/>
                  </a:cubicBezTo>
                  <a:cubicBezTo>
                    <a:pt x="1167" y="372"/>
                    <a:pt x="1120" y="399"/>
                    <a:pt x="1070" y="443"/>
                  </a:cubicBezTo>
                  <a:cubicBezTo>
                    <a:pt x="1069" y="408"/>
                    <a:pt x="1061" y="381"/>
                    <a:pt x="1046" y="361"/>
                  </a:cubicBezTo>
                  <a:cubicBezTo>
                    <a:pt x="1030" y="341"/>
                    <a:pt x="1004" y="331"/>
                    <a:pt x="968" y="331"/>
                  </a:cubicBezTo>
                  <a:cubicBezTo>
                    <a:pt x="949" y="331"/>
                    <a:pt x="925" y="335"/>
                    <a:pt x="898" y="343"/>
                  </a:cubicBezTo>
                  <a:cubicBezTo>
                    <a:pt x="878" y="348"/>
                    <a:pt x="855" y="357"/>
                    <a:pt x="831" y="367"/>
                  </a:cubicBezTo>
                  <a:cubicBezTo>
                    <a:pt x="821" y="414"/>
                    <a:pt x="821" y="414"/>
                    <a:pt x="821" y="414"/>
                  </a:cubicBezTo>
                  <a:cubicBezTo>
                    <a:pt x="835" y="411"/>
                    <a:pt x="848" y="409"/>
                    <a:pt x="857" y="409"/>
                  </a:cubicBezTo>
                  <a:cubicBezTo>
                    <a:pt x="883" y="409"/>
                    <a:pt x="900" y="414"/>
                    <a:pt x="909" y="423"/>
                  </a:cubicBezTo>
                  <a:cubicBezTo>
                    <a:pt x="918" y="431"/>
                    <a:pt x="922" y="449"/>
                    <a:pt x="922" y="475"/>
                  </a:cubicBezTo>
                  <a:cubicBezTo>
                    <a:pt x="922" y="488"/>
                    <a:pt x="920" y="505"/>
                    <a:pt x="916" y="526"/>
                  </a:cubicBezTo>
                  <a:cubicBezTo>
                    <a:pt x="911" y="547"/>
                    <a:pt x="908" y="563"/>
                    <a:pt x="906" y="574"/>
                  </a:cubicBezTo>
                  <a:cubicBezTo>
                    <a:pt x="804" y="1024"/>
                    <a:pt x="804" y="1024"/>
                    <a:pt x="804" y="1024"/>
                  </a:cubicBezTo>
                  <a:cubicBezTo>
                    <a:pt x="941" y="1024"/>
                    <a:pt x="941" y="1024"/>
                    <a:pt x="941" y="1024"/>
                  </a:cubicBezTo>
                  <a:cubicBezTo>
                    <a:pt x="1058" y="514"/>
                    <a:pt x="1058" y="514"/>
                    <a:pt x="1058" y="514"/>
                  </a:cubicBezTo>
                  <a:cubicBezTo>
                    <a:pt x="1088" y="479"/>
                    <a:pt x="1120" y="452"/>
                    <a:pt x="1154" y="434"/>
                  </a:cubicBezTo>
                  <a:cubicBezTo>
                    <a:pt x="1188" y="415"/>
                    <a:pt x="1219" y="406"/>
                    <a:pt x="1247" y="406"/>
                  </a:cubicBezTo>
                  <a:cubicBezTo>
                    <a:pt x="1275" y="406"/>
                    <a:pt x="1296" y="415"/>
                    <a:pt x="1311" y="433"/>
                  </a:cubicBezTo>
                  <a:cubicBezTo>
                    <a:pt x="1325" y="451"/>
                    <a:pt x="1332" y="476"/>
                    <a:pt x="1332" y="507"/>
                  </a:cubicBezTo>
                  <a:cubicBezTo>
                    <a:pt x="1332" y="516"/>
                    <a:pt x="1331" y="529"/>
                    <a:pt x="1328" y="546"/>
                  </a:cubicBezTo>
                  <a:cubicBezTo>
                    <a:pt x="1325" y="562"/>
                    <a:pt x="1321" y="580"/>
                    <a:pt x="1316" y="600"/>
                  </a:cubicBezTo>
                  <a:cubicBezTo>
                    <a:pt x="1249" y="859"/>
                    <a:pt x="1249" y="859"/>
                    <a:pt x="1249" y="859"/>
                  </a:cubicBezTo>
                  <a:cubicBezTo>
                    <a:pt x="1245" y="876"/>
                    <a:pt x="1242" y="890"/>
                    <a:pt x="1240" y="902"/>
                  </a:cubicBezTo>
                  <a:cubicBezTo>
                    <a:pt x="1238" y="915"/>
                    <a:pt x="1237" y="926"/>
                    <a:pt x="1237" y="936"/>
                  </a:cubicBezTo>
                  <a:cubicBezTo>
                    <a:pt x="1237" y="964"/>
                    <a:pt x="1246" y="988"/>
                    <a:pt x="1265" y="1007"/>
                  </a:cubicBezTo>
                  <a:cubicBezTo>
                    <a:pt x="1283" y="1027"/>
                    <a:pt x="1310" y="1036"/>
                    <a:pt x="1346" y="1036"/>
                  </a:cubicBezTo>
                  <a:cubicBezTo>
                    <a:pt x="1370" y="1036"/>
                    <a:pt x="1393" y="1032"/>
                    <a:pt x="1415" y="1025"/>
                  </a:cubicBezTo>
                  <a:cubicBezTo>
                    <a:pt x="1427" y="1021"/>
                    <a:pt x="1441" y="1016"/>
                    <a:pt x="1458" y="1009"/>
                  </a:cubicBezTo>
                  <a:lnTo>
                    <a:pt x="1469" y="957"/>
                  </a:lnTo>
                  <a:close/>
                  <a:moveTo>
                    <a:pt x="655" y="954"/>
                  </a:moveTo>
                  <a:cubicBezTo>
                    <a:pt x="651" y="955"/>
                    <a:pt x="646" y="956"/>
                    <a:pt x="641" y="957"/>
                  </a:cubicBezTo>
                  <a:cubicBezTo>
                    <a:pt x="622" y="960"/>
                    <a:pt x="607" y="962"/>
                    <a:pt x="596" y="962"/>
                  </a:cubicBezTo>
                  <a:cubicBezTo>
                    <a:pt x="573" y="962"/>
                    <a:pt x="551" y="955"/>
                    <a:pt x="532" y="940"/>
                  </a:cubicBezTo>
                  <a:cubicBezTo>
                    <a:pt x="512" y="925"/>
                    <a:pt x="494" y="901"/>
                    <a:pt x="477" y="866"/>
                  </a:cubicBezTo>
                  <a:cubicBezTo>
                    <a:pt x="465" y="838"/>
                    <a:pt x="449" y="803"/>
                    <a:pt x="431" y="759"/>
                  </a:cubicBezTo>
                  <a:cubicBezTo>
                    <a:pt x="414" y="715"/>
                    <a:pt x="392" y="659"/>
                    <a:pt x="366" y="590"/>
                  </a:cubicBezTo>
                  <a:cubicBezTo>
                    <a:pt x="397" y="560"/>
                    <a:pt x="426" y="535"/>
                    <a:pt x="452" y="514"/>
                  </a:cubicBezTo>
                  <a:cubicBezTo>
                    <a:pt x="467" y="502"/>
                    <a:pt x="481" y="492"/>
                    <a:pt x="495" y="482"/>
                  </a:cubicBezTo>
                  <a:cubicBezTo>
                    <a:pt x="504" y="476"/>
                    <a:pt x="515" y="469"/>
                    <a:pt x="530" y="461"/>
                  </a:cubicBezTo>
                  <a:cubicBezTo>
                    <a:pt x="541" y="454"/>
                    <a:pt x="553" y="452"/>
                    <a:pt x="564" y="452"/>
                  </a:cubicBezTo>
                  <a:cubicBezTo>
                    <a:pt x="564" y="452"/>
                    <a:pt x="564" y="452"/>
                    <a:pt x="564" y="452"/>
                  </a:cubicBezTo>
                  <a:cubicBezTo>
                    <a:pt x="686" y="452"/>
                    <a:pt x="686" y="452"/>
                    <a:pt x="686" y="452"/>
                  </a:cubicBezTo>
                  <a:cubicBezTo>
                    <a:pt x="698" y="437"/>
                    <a:pt x="703" y="420"/>
                    <a:pt x="703" y="403"/>
                  </a:cubicBezTo>
                  <a:cubicBezTo>
                    <a:pt x="703" y="380"/>
                    <a:pt x="696" y="362"/>
                    <a:pt x="682" y="349"/>
                  </a:cubicBezTo>
                  <a:cubicBezTo>
                    <a:pt x="668" y="336"/>
                    <a:pt x="650" y="330"/>
                    <a:pt x="626" y="330"/>
                  </a:cubicBezTo>
                  <a:cubicBezTo>
                    <a:pt x="605" y="330"/>
                    <a:pt x="582" y="335"/>
                    <a:pt x="563" y="347"/>
                  </a:cubicBezTo>
                  <a:cubicBezTo>
                    <a:pt x="544" y="358"/>
                    <a:pt x="518" y="379"/>
                    <a:pt x="486" y="409"/>
                  </a:cubicBezTo>
                  <a:cubicBezTo>
                    <a:pt x="440" y="452"/>
                    <a:pt x="396" y="495"/>
                    <a:pt x="354" y="536"/>
                  </a:cubicBezTo>
                  <a:cubicBezTo>
                    <a:pt x="312" y="577"/>
                    <a:pt x="268" y="623"/>
                    <a:pt x="217" y="680"/>
                  </a:cubicBezTo>
                  <a:cubicBezTo>
                    <a:pt x="214" y="680"/>
                    <a:pt x="214" y="680"/>
                    <a:pt x="214" y="680"/>
                  </a:cubicBezTo>
                  <a:cubicBezTo>
                    <a:pt x="370" y="10"/>
                    <a:pt x="370" y="10"/>
                    <a:pt x="370" y="10"/>
                  </a:cubicBezTo>
                  <a:cubicBezTo>
                    <a:pt x="363" y="0"/>
                    <a:pt x="363" y="0"/>
                    <a:pt x="363" y="0"/>
                  </a:cubicBezTo>
                  <a:cubicBezTo>
                    <a:pt x="97" y="0"/>
                    <a:pt x="97" y="0"/>
                    <a:pt x="97" y="0"/>
                  </a:cubicBezTo>
                  <a:cubicBezTo>
                    <a:pt x="88" y="41"/>
                    <a:pt x="88" y="41"/>
                    <a:pt x="88" y="41"/>
                  </a:cubicBezTo>
                  <a:cubicBezTo>
                    <a:pt x="103" y="43"/>
                    <a:pt x="117" y="45"/>
                    <a:pt x="132" y="46"/>
                  </a:cubicBezTo>
                  <a:cubicBezTo>
                    <a:pt x="147" y="48"/>
                    <a:pt x="159" y="50"/>
                    <a:pt x="168" y="55"/>
                  </a:cubicBezTo>
                  <a:cubicBezTo>
                    <a:pt x="178" y="59"/>
                    <a:pt x="186" y="66"/>
                    <a:pt x="192" y="75"/>
                  </a:cubicBezTo>
                  <a:cubicBezTo>
                    <a:pt x="197" y="84"/>
                    <a:pt x="200" y="97"/>
                    <a:pt x="200" y="114"/>
                  </a:cubicBezTo>
                  <a:cubicBezTo>
                    <a:pt x="200" y="122"/>
                    <a:pt x="0" y="1024"/>
                    <a:pt x="0" y="1024"/>
                  </a:cubicBezTo>
                  <a:cubicBezTo>
                    <a:pt x="139" y="1024"/>
                    <a:pt x="139" y="1024"/>
                    <a:pt x="139" y="1024"/>
                  </a:cubicBezTo>
                  <a:cubicBezTo>
                    <a:pt x="198" y="755"/>
                    <a:pt x="198" y="755"/>
                    <a:pt x="198" y="755"/>
                  </a:cubicBezTo>
                  <a:cubicBezTo>
                    <a:pt x="269" y="692"/>
                    <a:pt x="269" y="692"/>
                    <a:pt x="269" y="692"/>
                  </a:cubicBezTo>
                  <a:cubicBezTo>
                    <a:pt x="283" y="728"/>
                    <a:pt x="298" y="766"/>
                    <a:pt x="312" y="806"/>
                  </a:cubicBezTo>
                  <a:cubicBezTo>
                    <a:pt x="326" y="846"/>
                    <a:pt x="343" y="887"/>
                    <a:pt x="362" y="928"/>
                  </a:cubicBezTo>
                  <a:cubicBezTo>
                    <a:pt x="381" y="971"/>
                    <a:pt x="400" y="1001"/>
                    <a:pt x="421" y="1017"/>
                  </a:cubicBezTo>
                  <a:cubicBezTo>
                    <a:pt x="442" y="1033"/>
                    <a:pt x="474" y="1036"/>
                    <a:pt x="503" y="1036"/>
                  </a:cubicBezTo>
                  <a:cubicBezTo>
                    <a:pt x="528" y="1036"/>
                    <a:pt x="552" y="1033"/>
                    <a:pt x="576" y="1027"/>
                  </a:cubicBezTo>
                  <a:cubicBezTo>
                    <a:pt x="594" y="1023"/>
                    <a:pt x="616" y="1015"/>
                    <a:pt x="644" y="1005"/>
                  </a:cubicBezTo>
                  <a:lnTo>
                    <a:pt x="655" y="954"/>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0" name="Freeform 14"/>
            <p:cNvSpPr>
              <a:spLocks/>
            </p:cNvSpPr>
            <p:nvPr userDrawn="1"/>
          </p:nvSpPr>
          <p:spPr bwMode="gray">
            <a:xfrm>
              <a:off x="7004" y="0"/>
              <a:ext cx="257" cy="1083"/>
            </a:xfrm>
            <a:custGeom>
              <a:avLst/>
              <a:gdLst>
                <a:gd name="T0" fmla="*/ 609 w 1286"/>
                <a:gd name="T1" fmla="*/ 2527 h 5414"/>
                <a:gd name="T2" fmla="*/ 474 w 1286"/>
                <a:gd name="T3" fmla="*/ 3222 h 5414"/>
                <a:gd name="T4" fmla="*/ 430 w 1286"/>
                <a:gd name="T5" fmla="*/ 3204 h 5414"/>
                <a:gd name="T6" fmla="*/ 552 w 1286"/>
                <a:gd name="T7" fmla="*/ 2576 h 5414"/>
                <a:gd name="T8" fmla="*/ 552 w 1286"/>
                <a:gd name="T9" fmla="*/ 2576 h 5414"/>
                <a:gd name="T10" fmla="*/ 609 w 1286"/>
                <a:gd name="T11" fmla="*/ 2527 h 5414"/>
                <a:gd name="T12" fmla="*/ 1204 w 1286"/>
                <a:gd name="T13" fmla="*/ 1805 h 5414"/>
                <a:gd name="T14" fmla="*/ 1279 w 1286"/>
                <a:gd name="T15" fmla="*/ 1779 h 5414"/>
                <a:gd name="T16" fmla="*/ 1116 w 1286"/>
                <a:gd name="T17" fmla="*/ 1779 h 5414"/>
                <a:gd name="T18" fmla="*/ 1286 w 1286"/>
                <a:gd name="T19" fmla="*/ 1853 h 5414"/>
                <a:gd name="T20" fmla="*/ 1204 w 1286"/>
                <a:gd name="T21" fmla="*/ 1805 h 5414"/>
                <a:gd name="T22" fmla="*/ 1051 w 1286"/>
                <a:gd name="T23" fmla="*/ 0 h 5414"/>
                <a:gd name="T24" fmla="*/ 721 w 1286"/>
                <a:gd name="T25" fmla="*/ 1706 h 5414"/>
                <a:gd name="T26" fmla="*/ 773 w 1286"/>
                <a:gd name="T27" fmla="*/ 1686 h 5414"/>
                <a:gd name="T28" fmla="*/ 1099 w 1286"/>
                <a:gd name="T29" fmla="*/ 0 h 5414"/>
                <a:gd name="T30" fmla="*/ 1051 w 1286"/>
                <a:gd name="T31" fmla="*/ 0 h 5414"/>
                <a:gd name="T32" fmla="*/ 754 w 1286"/>
                <a:gd name="T33" fmla="*/ 1782 h 5414"/>
                <a:gd name="T34" fmla="*/ 625 w 1286"/>
                <a:gd name="T35" fmla="*/ 2444 h 5414"/>
                <a:gd name="T36" fmla="*/ 575 w 1286"/>
                <a:gd name="T37" fmla="*/ 2459 h 5414"/>
                <a:gd name="T38" fmla="*/ 700 w 1286"/>
                <a:gd name="T39" fmla="*/ 1815 h 5414"/>
                <a:gd name="T40" fmla="*/ 700 w 1286"/>
                <a:gd name="T41" fmla="*/ 1815 h 5414"/>
                <a:gd name="T42" fmla="*/ 700 w 1286"/>
                <a:gd name="T43" fmla="*/ 1814 h 5414"/>
                <a:gd name="T44" fmla="*/ 702 w 1286"/>
                <a:gd name="T45" fmla="*/ 1804 h 5414"/>
                <a:gd name="T46" fmla="*/ 754 w 1286"/>
                <a:gd name="T47" fmla="*/ 1782 h 5414"/>
                <a:gd name="T48" fmla="*/ 0 w 1286"/>
                <a:gd name="T49" fmla="*/ 5414 h 5414"/>
                <a:gd name="T50" fmla="*/ 416 w 1286"/>
                <a:gd name="T51" fmla="*/ 3277 h 5414"/>
                <a:gd name="T52" fmla="*/ 462 w 1286"/>
                <a:gd name="T53" fmla="*/ 3285 h 5414"/>
                <a:gd name="T54" fmla="*/ 48 w 1286"/>
                <a:gd name="T55" fmla="*/ 5414 h 5414"/>
                <a:gd name="T56" fmla="*/ 0 w 1286"/>
                <a:gd name="T57" fmla="*/ 5414 h 5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5414">
                  <a:moveTo>
                    <a:pt x="609" y="2527"/>
                  </a:moveTo>
                  <a:cubicBezTo>
                    <a:pt x="474" y="3222"/>
                    <a:pt x="474" y="3222"/>
                    <a:pt x="474" y="3222"/>
                  </a:cubicBezTo>
                  <a:cubicBezTo>
                    <a:pt x="459" y="3217"/>
                    <a:pt x="444" y="3211"/>
                    <a:pt x="430" y="3204"/>
                  </a:cubicBezTo>
                  <a:cubicBezTo>
                    <a:pt x="552" y="2576"/>
                    <a:pt x="552" y="2576"/>
                    <a:pt x="552" y="2576"/>
                  </a:cubicBezTo>
                  <a:cubicBezTo>
                    <a:pt x="552" y="2576"/>
                    <a:pt x="552" y="2576"/>
                    <a:pt x="552" y="2576"/>
                  </a:cubicBezTo>
                  <a:cubicBezTo>
                    <a:pt x="552" y="2559"/>
                    <a:pt x="574" y="2543"/>
                    <a:pt x="609" y="2527"/>
                  </a:cubicBezTo>
                  <a:close/>
                  <a:moveTo>
                    <a:pt x="1204" y="1805"/>
                  </a:moveTo>
                  <a:cubicBezTo>
                    <a:pt x="1279" y="1779"/>
                    <a:pt x="1279" y="1779"/>
                    <a:pt x="1279" y="1779"/>
                  </a:cubicBezTo>
                  <a:cubicBezTo>
                    <a:pt x="1116" y="1779"/>
                    <a:pt x="1116" y="1779"/>
                    <a:pt x="1116" y="1779"/>
                  </a:cubicBezTo>
                  <a:cubicBezTo>
                    <a:pt x="1213" y="1872"/>
                    <a:pt x="1286" y="1853"/>
                    <a:pt x="1286" y="1853"/>
                  </a:cubicBezTo>
                  <a:lnTo>
                    <a:pt x="1204" y="1805"/>
                  </a:lnTo>
                  <a:close/>
                  <a:moveTo>
                    <a:pt x="1051" y="0"/>
                  </a:moveTo>
                  <a:cubicBezTo>
                    <a:pt x="721" y="1706"/>
                    <a:pt x="721" y="1706"/>
                    <a:pt x="721" y="1706"/>
                  </a:cubicBezTo>
                  <a:cubicBezTo>
                    <a:pt x="737" y="1698"/>
                    <a:pt x="754" y="1692"/>
                    <a:pt x="773" y="1686"/>
                  </a:cubicBezTo>
                  <a:cubicBezTo>
                    <a:pt x="1099" y="0"/>
                    <a:pt x="1099" y="0"/>
                    <a:pt x="1099" y="0"/>
                  </a:cubicBezTo>
                  <a:lnTo>
                    <a:pt x="1051" y="0"/>
                  </a:lnTo>
                  <a:close/>
                  <a:moveTo>
                    <a:pt x="754" y="1782"/>
                  </a:moveTo>
                  <a:cubicBezTo>
                    <a:pt x="625" y="2444"/>
                    <a:pt x="625" y="2444"/>
                    <a:pt x="625" y="2444"/>
                  </a:cubicBezTo>
                  <a:cubicBezTo>
                    <a:pt x="608" y="2449"/>
                    <a:pt x="591" y="2454"/>
                    <a:pt x="575" y="2459"/>
                  </a:cubicBezTo>
                  <a:cubicBezTo>
                    <a:pt x="700" y="1815"/>
                    <a:pt x="700" y="1815"/>
                    <a:pt x="700" y="1815"/>
                  </a:cubicBezTo>
                  <a:cubicBezTo>
                    <a:pt x="700" y="1815"/>
                    <a:pt x="700" y="1815"/>
                    <a:pt x="700" y="1815"/>
                  </a:cubicBezTo>
                  <a:cubicBezTo>
                    <a:pt x="700" y="1815"/>
                    <a:pt x="700" y="1815"/>
                    <a:pt x="700" y="1814"/>
                  </a:cubicBezTo>
                  <a:cubicBezTo>
                    <a:pt x="702" y="1804"/>
                    <a:pt x="702" y="1804"/>
                    <a:pt x="702" y="1804"/>
                  </a:cubicBezTo>
                  <a:cubicBezTo>
                    <a:pt x="707" y="1792"/>
                    <a:pt x="721" y="1786"/>
                    <a:pt x="754" y="1782"/>
                  </a:cubicBezTo>
                  <a:close/>
                  <a:moveTo>
                    <a:pt x="0" y="5414"/>
                  </a:moveTo>
                  <a:cubicBezTo>
                    <a:pt x="416" y="3277"/>
                    <a:pt x="416" y="3277"/>
                    <a:pt x="416" y="3277"/>
                  </a:cubicBezTo>
                  <a:cubicBezTo>
                    <a:pt x="431" y="3281"/>
                    <a:pt x="447" y="3283"/>
                    <a:pt x="462" y="3285"/>
                  </a:cubicBezTo>
                  <a:cubicBezTo>
                    <a:pt x="48" y="5414"/>
                    <a:pt x="48" y="5414"/>
                    <a:pt x="48" y="5414"/>
                  </a:cubicBezTo>
                  <a:lnTo>
                    <a:pt x="0" y="5414"/>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1" name="Freeform 15"/>
            <p:cNvSpPr>
              <a:spLocks/>
            </p:cNvSpPr>
            <p:nvPr userDrawn="1"/>
          </p:nvSpPr>
          <p:spPr bwMode="gray">
            <a:xfrm>
              <a:off x="984" y="341"/>
              <a:ext cx="60" cy="285"/>
            </a:xfrm>
            <a:custGeom>
              <a:avLst/>
              <a:gdLst>
                <a:gd name="T0" fmla="*/ 56 w 60"/>
                <a:gd name="T1" fmla="*/ 0 h 285"/>
                <a:gd name="T2" fmla="*/ 0 w 60"/>
                <a:gd name="T3" fmla="*/ 285 h 285"/>
                <a:gd name="T4" fmla="*/ 4 w 60"/>
                <a:gd name="T5" fmla="*/ 285 h 285"/>
                <a:gd name="T6" fmla="*/ 60 w 60"/>
                <a:gd name="T7" fmla="*/ 0 h 285"/>
                <a:gd name="T8" fmla="*/ 56 w 60"/>
                <a:gd name="T9" fmla="*/ 0 h 285"/>
              </a:gdLst>
              <a:ahLst/>
              <a:cxnLst>
                <a:cxn ang="0">
                  <a:pos x="T0" y="T1"/>
                </a:cxn>
                <a:cxn ang="0">
                  <a:pos x="T2" y="T3"/>
                </a:cxn>
                <a:cxn ang="0">
                  <a:pos x="T4" y="T5"/>
                </a:cxn>
                <a:cxn ang="0">
                  <a:pos x="T6" y="T7"/>
                </a:cxn>
                <a:cxn ang="0">
                  <a:pos x="T8" y="T9"/>
                </a:cxn>
              </a:cxnLst>
              <a:rect l="0" t="0" r="r" b="b"/>
              <a:pathLst>
                <a:path w="60" h="285">
                  <a:moveTo>
                    <a:pt x="56" y="0"/>
                  </a:move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2" name="Freeform 16"/>
            <p:cNvSpPr>
              <a:spLocks/>
            </p:cNvSpPr>
            <p:nvPr userDrawn="1"/>
          </p:nvSpPr>
          <p:spPr bwMode="gray">
            <a:xfrm>
              <a:off x="6371" y="4071"/>
              <a:ext cx="58" cy="249"/>
            </a:xfrm>
            <a:custGeom>
              <a:avLst/>
              <a:gdLst>
                <a:gd name="T0" fmla="*/ 9 w 58"/>
                <a:gd name="T1" fmla="*/ 249 h 249"/>
                <a:gd name="T2" fmla="*/ 58 w 58"/>
                <a:gd name="T3" fmla="*/ 0 h 249"/>
                <a:gd name="T4" fmla="*/ 48 w 58"/>
                <a:gd name="T5" fmla="*/ 0 h 249"/>
                <a:gd name="T6" fmla="*/ 0 w 58"/>
                <a:gd name="T7" fmla="*/ 249 h 249"/>
                <a:gd name="T8" fmla="*/ 9 w 58"/>
                <a:gd name="T9" fmla="*/ 249 h 249"/>
              </a:gdLst>
              <a:ahLst/>
              <a:cxnLst>
                <a:cxn ang="0">
                  <a:pos x="T0" y="T1"/>
                </a:cxn>
                <a:cxn ang="0">
                  <a:pos x="T2" y="T3"/>
                </a:cxn>
                <a:cxn ang="0">
                  <a:pos x="T4" y="T5"/>
                </a:cxn>
                <a:cxn ang="0">
                  <a:pos x="T6" y="T7"/>
                </a:cxn>
                <a:cxn ang="0">
                  <a:pos x="T8" y="T9"/>
                </a:cxn>
              </a:cxnLst>
              <a:rect l="0" t="0" r="r" b="b"/>
              <a:pathLst>
                <a:path w="58" h="249">
                  <a:moveTo>
                    <a:pt x="9" y="249"/>
                  </a:moveTo>
                  <a:lnTo>
                    <a:pt x="58" y="0"/>
                  </a:lnTo>
                  <a:lnTo>
                    <a:pt x="48" y="0"/>
                  </a:lnTo>
                  <a:lnTo>
                    <a:pt x="0" y="249"/>
                  </a:lnTo>
                  <a:lnTo>
                    <a:pt x="9"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
        <p:nvSpPr>
          <p:cNvPr id="13" name="Text Placeholder 15"/>
          <p:cNvSpPr>
            <a:spLocks noGrp="1"/>
          </p:cNvSpPr>
          <p:nvPr>
            <p:ph type="body" sz="quarter" idx="13" hasCustomPrompt="1"/>
          </p:nvPr>
        </p:nvSpPr>
        <p:spPr bwMode="gray">
          <a:xfrm>
            <a:off x="10326688" y="65880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A3A0BDE2-47A1-4B44-82AA-B69772CAF588}"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770739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22E7C4E3-EB3C-4CF2-B76B-85430974A053}"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314187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720800"/>
            <a:ext cx="11304000" cy="471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DBAD84EC-D8EE-4F7A-AC2B-977F73412F0F}"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22133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720800"/>
            <a:ext cx="5634000" cy="471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38719" y="1719263"/>
            <a:ext cx="3366000" cy="3942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608BB47E-E30F-49C3-8CA7-7FC0F0DA3B76}"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4959328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7208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1" y="2883600"/>
            <a:ext cx="5436000" cy="3564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6926400" y="1720800"/>
            <a:ext cx="3942000" cy="4104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060803D8-7C4C-48CB-A919-1FA1BC28E44A}"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366775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FFB67C40-009B-4424-8348-00A056AA8CA8}" type="datetime1">
              <a:rPr lang="nl-NL" noProof="1" smtClean="0"/>
              <a:t>14-1-2020</a:t>
            </a:fld>
            <a:endParaRPr lang="nl-NL" noProof="1"/>
          </a:p>
        </p:txBody>
      </p:sp>
      <p:sp>
        <p:nvSpPr>
          <p:cNvPr id="7" name="Footer Placeholder 6"/>
          <p:cNvSpPr>
            <a:spLocks noGrp="1"/>
          </p:cNvSpPr>
          <p:nvPr>
            <p:ph type="ftr" sz="quarter" idx="11"/>
          </p:nvPr>
        </p:nvSpPr>
        <p:spPr bwMode="gray"/>
        <p:txBody>
          <a:bodyPr/>
          <a:lstStyle/>
          <a:p>
            <a:r>
              <a:rPr lang="nl-NL" noProof="1"/>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pPr/>
              <a:t>‹nr.›</a:t>
            </a:fld>
            <a:endParaRPr lang="nl-NL" noProof="1"/>
          </a:p>
        </p:txBody>
      </p:sp>
    </p:spTree>
    <p:extLst>
      <p:ext uri="{BB962C8B-B14F-4D97-AF65-F5344CB8AC3E}">
        <p14:creationId xmlns:p14="http://schemas.microsoft.com/office/powerpoint/2010/main" val="829093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1" y="2476800"/>
            <a:ext cx="5436000" cy="3960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1" y="2476800"/>
            <a:ext cx="5436000" cy="3960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F1130B5A-680F-4635-A7AD-2F28E51B00DD}"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p:txBody>
          <a:bodyPr/>
          <a:lstStyle>
            <a:lvl1pPr>
              <a:defRPr/>
            </a:lvl1pPr>
          </a:lstStyle>
          <a:p>
            <a:r>
              <a:rPr lang="nl-NL"/>
              <a:t>[Titel]</a:t>
            </a:r>
          </a:p>
        </p:txBody>
      </p:sp>
    </p:spTree>
    <p:extLst>
      <p:ext uri="{BB962C8B-B14F-4D97-AF65-F5344CB8AC3E}">
        <p14:creationId xmlns:p14="http://schemas.microsoft.com/office/powerpoint/2010/main" val="3060184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02E29A4D-919C-43A5-AA3E-A706FAC22326}"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273921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004AFB2C-0E65-4E8E-8484-D14D27A8DCA3}"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815628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grpSp>
        <p:nvGrpSpPr>
          <p:cNvPr id="8" name="Group 12"/>
          <p:cNvGrpSpPr>
            <a:grpSpLocks noChangeAspect="1"/>
          </p:cNvGrpSpPr>
          <p:nvPr userDrawn="1"/>
        </p:nvGrpSpPr>
        <p:grpSpPr bwMode="gray">
          <a:xfrm>
            <a:off x="1562101" y="0"/>
            <a:ext cx="9964737" cy="1719263"/>
            <a:chOff x="984" y="0"/>
            <a:chExt cx="6277" cy="1083"/>
          </a:xfrm>
        </p:grpSpPr>
        <p:sp>
          <p:nvSpPr>
            <p:cNvPr id="9" name="Freeform 13"/>
            <p:cNvSpPr>
              <a:spLocks/>
            </p:cNvSpPr>
            <p:nvPr userDrawn="1"/>
          </p:nvSpPr>
          <p:spPr bwMode="gray">
            <a:xfrm>
              <a:off x="6546" y="297"/>
              <a:ext cx="681" cy="361"/>
            </a:xfrm>
            <a:custGeom>
              <a:avLst/>
              <a:gdLst>
                <a:gd name="T0" fmla="*/ 2838 w 3402"/>
                <a:gd name="T1" fmla="*/ 1092 h 1805"/>
                <a:gd name="T2" fmla="*/ 2463 w 3402"/>
                <a:gd name="T3" fmla="*/ 1555 h 1805"/>
                <a:gd name="T4" fmla="*/ 2596 w 3402"/>
                <a:gd name="T5" fmla="*/ 1531 h 1805"/>
                <a:gd name="T6" fmla="*/ 2695 w 3402"/>
                <a:gd name="T7" fmla="*/ 1103 h 1805"/>
                <a:gd name="T8" fmla="*/ 3216 w 3402"/>
                <a:gd name="T9" fmla="*/ 178 h 1805"/>
                <a:gd name="T10" fmla="*/ 2986 w 3402"/>
                <a:gd name="T11" fmla="*/ 331 h 1805"/>
                <a:gd name="T12" fmla="*/ 2659 w 3402"/>
                <a:gd name="T13" fmla="*/ 958 h 1805"/>
                <a:gd name="T14" fmla="*/ 2593 w 3402"/>
                <a:gd name="T15" fmla="*/ 845 h 1805"/>
                <a:gd name="T16" fmla="*/ 2674 w 3402"/>
                <a:gd name="T17" fmla="*/ 507 h 1805"/>
                <a:gd name="T18" fmla="*/ 2543 w 3402"/>
                <a:gd name="T19" fmla="*/ 323 h 1805"/>
                <a:gd name="T20" fmla="*/ 2230 w 3402"/>
                <a:gd name="T21" fmla="*/ 359 h 1805"/>
                <a:gd name="T22" fmla="*/ 1866 w 3402"/>
                <a:gd name="T23" fmla="*/ 443 h 1805"/>
                <a:gd name="T24" fmla="*/ 1694 w 3402"/>
                <a:gd name="T25" fmla="*/ 343 h 1805"/>
                <a:gd name="T26" fmla="*/ 1617 w 3402"/>
                <a:gd name="T27" fmla="*/ 414 h 1805"/>
                <a:gd name="T28" fmla="*/ 1719 w 3402"/>
                <a:gd name="T29" fmla="*/ 475 h 1805"/>
                <a:gd name="T30" fmla="*/ 1601 w 3402"/>
                <a:gd name="T31" fmla="*/ 1024 h 1805"/>
                <a:gd name="T32" fmla="*/ 1962 w 3402"/>
                <a:gd name="T33" fmla="*/ 426 h 1805"/>
                <a:gd name="T34" fmla="*/ 2133 w 3402"/>
                <a:gd name="T35" fmla="*/ 502 h 1805"/>
                <a:gd name="T36" fmla="*/ 2016 w 3402"/>
                <a:gd name="T37" fmla="*/ 1024 h 1805"/>
                <a:gd name="T38" fmla="*/ 2368 w 3402"/>
                <a:gd name="T39" fmla="*/ 428 h 1805"/>
                <a:gd name="T40" fmla="*/ 2538 w 3402"/>
                <a:gd name="T41" fmla="*/ 507 h 1805"/>
                <a:gd name="T42" fmla="*/ 2455 w 3402"/>
                <a:gd name="T43" fmla="*/ 859 h 1805"/>
                <a:gd name="T44" fmla="*/ 2471 w 3402"/>
                <a:gd name="T45" fmla="*/ 1007 h 1805"/>
                <a:gd name="T46" fmla="*/ 2652 w 3402"/>
                <a:gd name="T47" fmla="*/ 1017 h 1805"/>
                <a:gd name="T48" fmla="*/ 1456 w 3402"/>
                <a:gd name="T49" fmla="*/ 958 h 1805"/>
                <a:gd name="T50" fmla="*/ 1389 w 3402"/>
                <a:gd name="T51" fmla="*/ 845 h 1805"/>
                <a:gd name="T52" fmla="*/ 1470 w 3402"/>
                <a:gd name="T53" fmla="*/ 507 h 1805"/>
                <a:gd name="T54" fmla="*/ 1335 w 3402"/>
                <a:gd name="T55" fmla="*/ 323 h 1805"/>
                <a:gd name="T56" fmla="*/ 1046 w 3402"/>
                <a:gd name="T57" fmla="*/ 361 h 1805"/>
                <a:gd name="T58" fmla="*/ 831 w 3402"/>
                <a:gd name="T59" fmla="*/ 367 h 1805"/>
                <a:gd name="T60" fmla="*/ 909 w 3402"/>
                <a:gd name="T61" fmla="*/ 423 h 1805"/>
                <a:gd name="T62" fmla="*/ 906 w 3402"/>
                <a:gd name="T63" fmla="*/ 574 h 1805"/>
                <a:gd name="T64" fmla="*/ 1058 w 3402"/>
                <a:gd name="T65" fmla="*/ 514 h 1805"/>
                <a:gd name="T66" fmla="*/ 1311 w 3402"/>
                <a:gd name="T67" fmla="*/ 433 h 1805"/>
                <a:gd name="T68" fmla="*/ 1316 w 3402"/>
                <a:gd name="T69" fmla="*/ 600 h 1805"/>
                <a:gd name="T70" fmla="*/ 1237 w 3402"/>
                <a:gd name="T71" fmla="*/ 936 h 1805"/>
                <a:gd name="T72" fmla="*/ 1415 w 3402"/>
                <a:gd name="T73" fmla="*/ 1025 h 1805"/>
                <a:gd name="T74" fmla="*/ 655 w 3402"/>
                <a:gd name="T75" fmla="*/ 954 h 1805"/>
                <a:gd name="T76" fmla="*/ 532 w 3402"/>
                <a:gd name="T77" fmla="*/ 940 h 1805"/>
                <a:gd name="T78" fmla="*/ 366 w 3402"/>
                <a:gd name="T79" fmla="*/ 590 h 1805"/>
                <a:gd name="T80" fmla="*/ 530 w 3402"/>
                <a:gd name="T81" fmla="*/ 461 h 1805"/>
                <a:gd name="T82" fmla="*/ 686 w 3402"/>
                <a:gd name="T83" fmla="*/ 452 h 1805"/>
                <a:gd name="T84" fmla="*/ 626 w 3402"/>
                <a:gd name="T85" fmla="*/ 330 h 1805"/>
                <a:gd name="T86" fmla="*/ 354 w 3402"/>
                <a:gd name="T87" fmla="*/ 536 h 1805"/>
                <a:gd name="T88" fmla="*/ 370 w 3402"/>
                <a:gd name="T89" fmla="*/ 10 h 1805"/>
                <a:gd name="T90" fmla="*/ 88 w 3402"/>
                <a:gd name="T91" fmla="*/ 41 h 1805"/>
                <a:gd name="T92" fmla="*/ 192 w 3402"/>
                <a:gd name="T93" fmla="*/ 75 h 1805"/>
                <a:gd name="T94" fmla="*/ 139 w 3402"/>
                <a:gd name="T95" fmla="*/ 1024 h 1805"/>
                <a:gd name="T96" fmla="*/ 312 w 3402"/>
                <a:gd name="T97" fmla="*/ 806 h 1805"/>
                <a:gd name="T98" fmla="*/ 503 w 3402"/>
                <a:gd name="T99" fmla="*/ 1036 h 1805"/>
                <a:gd name="T100" fmla="*/ 655 w 3402"/>
                <a:gd name="T101" fmla="*/ 95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2" h="1805">
                  <a:moveTo>
                    <a:pt x="3156" y="407"/>
                  </a:moveTo>
                  <a:cubicBezTo>
                    <a:pt x="3260" y="450"/>
                    <a:pt x="3372" y="518"/>
                    <a:pt x="3372" y="647"/>
                  </a:cubicBezTo>
                  <a:cubicBezTo>
                    <a:pt x="3372" y="964"/>
                    <a:pt x="2838" y="1007"/>
                    <a:pt x="2838" y="1092"/>
                  </a:cubicBezTo>
                  <a:cubicBezTo>
                    <a:pt x="2838" y="1180"/>
                    <a:pt x="3241" y="1219"/>
                    <a:pt x="3241" y="1477"/>
                  </a:cubicBezTo>
                  <a:cubicBezTo>
                    <a:pt x="3241" y="1682"/>
                    <a:pt x="3033" y="1805"/>
                    <a:pt x="2810" y="1805"/>
                  </a:cubicBezTo>
                  <a:cubicBezTo>
                    <a:pt x="2641" y="1805"/>
                    <a:pt x="2463" y="1722"/>
                    <a:pt x="2463" y="1555"/>
                  </a:cubicBezTo>
                  <a:cubicBezTo>
                    <a:pt x="2463" y="1394"/>
                    <a:pt x="2604" y="1317"/>
                    <a:pt x="2723" y="1317"/>
                  </a:cubicBezTo>
                  <a:cubicBezTo>
                    <a:pt x="2713" y="1362"/>
                    <a:pt x="2713" y="1362"/>
                    <a:pt x="2713" y="1362"/>
                  </a:cubicBezTo>
                  <a:cubicBezTo>
                    <a:pt x="2713" y="1362"/>
                    <a:pt x="2596" y="1390"/>
                    <a:pt x="2596" y="1531"/>
                  </a:cubicBezTo>
                  <a:cubicBezTo>
                    <a:pt x="2596" y="1659"/>
                    <a:pt x="2699" y="1751"/>
                    <a:pt x="2861" y="1751"/>
                  </a:cubicBezTo>
                  <a:cubicBezTo>
                    <a:pt x="3024" y="1751"/>
                    <a:pt x="3120" y="1637"/>
                    <a:pt x="3120" y="1540"/>
                  </a:cubicBezTo>
                  <a:cubicBezTo>
                    <a:pt x="3120" y="1301"/>
                    <a:pt x="2695" y="1268"/>
                    <a:pt x="2695" y="1103"/>
                  </a:cubicBezTo>
                  <a:cubicBezTo>
                    <a:pt x="2695" y="922"/>
                    <a:pt x="3238" y="992"/>
                    <a:pt x="3238" y="699"/>
                  </a:cubicBezTo>
                  <a:cubicBezTo>
                    <a:pt x="3238" y="479"/>
                    <a:pt x="2900" y="502"/>
                    <a:pt x="2900" y="333"/>
                  </a:cubicBezTo>
                  <a:cubicBezTo>
                    <a:pt x="2900" y="269"/>
                    <a:pt x="3030" y="178"/>
                    <a:pt x="3216" y="178"/>
                  </a:cubicBezTo>
                  <a:cubicBezTo>
                    <a:pt x="3310" y="178"/>
                    <a:pt x="3383" y="215"/>
                    <a:pt x="3402" y="295"/>
                  </a:cubicBezTo>
                  <a:cubicBezTo>
                    <a:pt x="3402" y="295"/>
                    <a:pt x="3210" y="295"/>
                    <a:pt x="3152" y="295"/>
                  </a:cubicBezTo>
                  <a:cubicBezTo>
                    <a:pt x="3016" y="295"/>
                    <a:pt x="2986" y="301"/>
                    <a:pt x="2986" y="331"/>
                  </a:cubicBezTo>
                  <a:cubicBezTo>
                    <a:pt x="2986" y="353"/>
                    <a:pt x="3068" y="371"/>
                    <a:pt x="3156" y="407"/>
                  </a:cubicBezTo>
                  <a:close/>
                  <a:moveTo>
                    <a:pt x="2666" y="957"/>
                  </a:moveTo>
                  <a:cubicBezTo>
                    <a:pt x="2664" y="958"/>
                    <a:pt x="2662" y="958"/>
                    <a:pt x="2659" y="958"/>
                  </a:cubicBezTo>
                  <a:cubicBezTo>
                    <a:pt x="2633" y="958"/>
                    <a:pt x="2615" y="953"/>
                    <a:pt x="2604" y="943"/>
                  </a:cubicBezTo>
                  <a:cubicBezTo>
                    <a:pt x="2593" y="934"/>
                    <a:pt x="2588" y="916"/>
                    <a:pt x="2588" y="890"/>
                  </a:cubicBezTo>
                  <a:cubicBezTo>
                    <a:pt x="2588" y="879"/>
                    <a:pt x="2590" y="864"/>
                    <a:pt x="2593" y="845"/>
                  </a:cubicBezTo>
                  <a:cubicBezTo>
                    <a:pt x="2597" y="826"/>
                    <a:pt x="2601" y="809"/>
                    <a:pt x="2605" y="794"/>
                  </a:cubicBezTo>
                  <a:cubicBezTo>
                    <a:pt x="2662" y="571"/>
                    <a:pt x="2662" y="571"/>
                    <a:pt x="2662" y="571"/>
                  </a:cubicBezTo>
                  <a:cubicBezTo>
                    <a:pt x="2668" y="550"/>
                    <a:pt x="2671" y="529"/>
                    <a:pt x="2674" y="507"/>
                  </a:cubicBezTo>
                  <a:cubicBezTo>
                    <a:pt x="2676" y="486"/>
                    <a:pt x="2678" y="471"/>
                    <a:pt x="2678" y="463"/>
                  </a:cubicBezTo>
                  <a:cubicBezTo>
                    <a:pt x="2678" y="421"/>
                    <a:pt x="2666" y="388"/>
                    <a:pt x="2643" y="362"/>
                  </a:cubicBezTo>
                  <a:cubicBezTo>
                    <a:pt x="2620" y="336"/>
                    <a:pt x="2586" y="323"/>
                    <a:pt x="2543" y="323"/>
                  </a:cubicBezTo>
                  <a:cubicBezTo>
                    <a:pt x="2493" y="323"/>
                    <a:pt x="2442" y="334"/>
                    <a:pt x="2404" y="355"/>
                  </a:cubicBezTo>
                  <a:cubicBezTo>
                    <a:pt x="2366" y="377"/>
                    <a:pt x="2321" y="403"/>
                    <a:pt x="2272" y="449"/>
                  </a:cubicBezTo>
                  <a:cubicBezTo>
                    <a:pt x="2269" y="413"/>
                    <a:pt x="2255" y="383"/>
                    <a:pt x="2230" y="359"/>
                  </a:cubicBezTo>
                  <a:cubicBezTo>
                    <a:pt x="2205" y="335"/>
                    <a:pt x="2172" y="323"/>
                    <a:pt x="2132" y="323"/>
                  </a:cubicBezTo>
                  <a:cubicBezTo>
                    <a:pt x="2084" y="323"/>
                    <a:pt x="2036" y="333"/>
                    <a:pt x="2002" y="351"/>
                  </a:cubicBezTo>
                  <a:cubicBezTo>
                    <a:pt x="1967" y="370"/>
                    <a:pt x="1918" y="398"/>
                    <a:pt x="1866" y="443"/>
                  </a:cubicBezTo>
                  <a:cubicBezTo>
                    <a:pt x="1865" y="409"/>
                    <a:pt x="1857" y="381"/>
                    <a:pt x="1842" y="361"/>
                  </a:cubicBezTo>
                  <a:cubicBezTo>
                    <a:pt x="1826" y="341"/>
                    <a:pt x="1801" y="331"/>
                    <a:pt x="1764" y="331"/>
                  </a:cubicBezTo>
                  <a:cubicBezTo>
                    <a:pt x="1744" y="331"/>
                    <a:pt x="1721" y="335"/>
                    <a:pt x="1694" y="343"/>
                  </a:cubicBezTo>
                  <a:cubicBezTo>
                    <a:pt x="1671" y="349"/>
                    <a:pt x="1646" y="359"/>
                    <a:pt x="1617" y="371"/>
                  </a:cubicBezTo>
                  <a:cubicBezTo>
                    <a:pt x="1608" y="417"/>
                    <a:pt x="1608" y="417"/>
                    <a:pt x="1608" y="417"/>
                  </a:cubicBezTo>
                  <a:cubicBezTo>
                    <a:pt x="1610" y="416"/>
                    <a:pt x="1613" y="415"/>
                    <a:pt x="1617" y="414"/>
                  </a:cubicBezTo>
                  <a:cubicBezTo>
                    <a:pt x="1632" y="411"/>
                    <a:pt x="1645" y="409"/>
                    <a:pt x="1655" y="409"/>
                  </a:cubicBezTo>
                  <a:cubicBezTo>
                    <a:pt x="1680" y="409"/>
                    <a:pt x="1697" y="413"/>
                    <a:pt x="1706" y="422"/>
                  </a:cubicBezTo>
                  <a:cubicBezTo>
                    <a:pt x="1715" y="430"/>
                    <a:pt x="1719" y="448"/>
                    <a:pt x="1719" y="475"/>
                  </a:cubicBezTo>
                  <a:cubicBezTo>
                    <a:pt x="1719" y="488"/>
                    <a:pt x="1717" y="503"/>
                    <a:pt x="1714" y="522"/>
                  </a:cubicBezTo>
                  <a:cubicBezTo>
                    <a:pt x="1710" y="540"/>
                    <a:pt x="1707" y="558"/>
                    <a:pt x="1703" y="574"/>
                  </a:cubicBezTo>
                  <a:cubicBezTo>
                    <a:pt x="1601" y="1024"/>
                    <a:pt x="1601" y="1024"/>
                    <a:pt x="1601" y="1024"/>
                  </a:cubicBezTo>
                  <a:cubicBezTo>
                    <a:pt x="1737" y="1024"/>
                    <a:pt x="1737" y="1024"/>
                    <a:pt x="1737" y="1024"/>
                  </a:cubicBezTo>
                  <a:cubicBezTo>
                    <a:pt x="1853" y="514"/>
                    <a:pt x="1853" y="514"/>
                    <a:pt x="1853" y="514"/>
                  </a:cubicBezTo>
                  <a:cubicBezTo>
                    <a:pt x="1894" y="468"/>
                    <a:pt x="1930" y="439"/>
                    <a:pt x="1962" y="426"/>
                  </a:cubicBezTo>
                  <a:cubicBezTo>
                    <a:pt x="1993" y="412"/>
                    <a:pt x="2021" y="406"/>
                    <a:pt x="2047" y="406"/>
                  </a:cubicBezTo>
                  <a:cubicBezTo>
                    <a:pt x="2075" y="406"/>
                    <a:pt x="2097" y="414"/>
                    <a:pt x="2111" y="432"/>
                  </a:cubicBezTo>
                  <a:cubicBezTo>
                    <a:pt x="2126" y="449"/>
                    <a:pt x="2133" y="472"/>
                    <a:pt x="2133" y="502"/>
                  </a:cubicBezTo>
                  <a:cubicBezTo>
                    <a:pt x="2133" y="508"/>
                    <a:pt x="2132" y="516"/>
                    <a:pt x="2130" y="528"/>
                  </a:cubicBezTo>
                  <a:cubicBezTo>
                    <a:pt x="2128" y="539"/>
                    <a:pt x="2126" y="550"/>
                    <a:pt x="2124" y="560"/>
                  </a:cubicBezTo>
                  <a:cubicBezTo>
                    <a:pt x="2016" y="1024"/>
                    <a:pt x="2016" y="1024"/>
                    <a:pt x="2016" y="1024"/>
                  </a:cubicBezTo>
                  <a:cubicBezTo>
                    <a:pt x="2150" y="1024"/>
                    <a:pt x="2150" y="1024"/>
                    <a:pt x="2150" y="1024"/>
                  </a:cubicBezTo>
                  <a:cubicBezTo>
                    <a:pt x="2269" y="509"/>
                    <a:pt x="2269" y="509"/>
                    <a:pt x="2269" y="509"/>
                  </a:cubicBezTo>
                  <a:cubicBezTo>
                    <a:pt x="2306" y="470"/>
                    <a:pt x="2339" y="442"/>
                    <a:pt x="2368" y="428"/>
                  </a:cubicBezTo>
                  <a:cubicBezTo>
                    <a:pt x="2397" y="413"/>
                    <a:pt x="2426" y="406"/>
                    <a:pt x="2457" y="406"/>
                  </a:cubicBezTo>
                  <a:cubicBezTo>
                    <a:pt x="2485" y="406"/>
                    <a:pt x="2506" y="415"/>
                    <a:pt x="2519" y="433"/>
                  </a:cubicBezTo>
                  <a:cubicBezTo>
                    <a:pt x="2532" y="451"/>
                    <a:pt x="2538" y="476"/>
                    <a:pt x="2538" y="507"/>
                  </a:cubicBezTo>
                  <a:cubicBezTo>
                    <a:pt x="2538" y="516"/>
                    <a:pt x="2537" y="529"/>
                    <a:pt x="2534" y="546"/>
                  </a:cubicBezTo>
                  <a:cubicBezTo>
                    <a:pt x="2531" y="562"/>
                    <a:pt x="2527" y="580"/>
                    <a:pt x="2522" y="600"/>
                  </a:cubicBezTo>
                  <a:cubicBezTo>
                    <a:pt x="2455" y="859"/>
                    <a:pt x="2455" y="859"/>
                    <a:pt x="2455" y="859"/>
                  </a:cubicBezTo>
                  <a:cubicBezTo>
                    <a:pt x="2451" y="876"/>
                    <a:pt x="2448" y="890"/>
                    <a:pt x="2446" y="902"/>
                  </a:cubicBezTo>
                  <a:cubicBezTo>
                    <a:pt x="2444" y="915"/>
                    <a:pt x="2443" y="926"/>
                    <a:pt x="2443" y="936"/>
                  </a:cubicBezTo>
                  <a:cubicBezTo>
                    <a:pt x="2443" y="964"/>
                    <a:pt x="2452" y="988"/>
                    <a:pt x="2471" y="1007"/>
                  </a:cubicBezTo>
                  <a:cubicBezTo>
                    <a:pt x="2489" y="1027"/>
                    <a:pt x="2516" y="1036"/>
                    <a:pt x="2552" y="1036"/>
                  </a:cubicBezTo>
                  <a:cubicBezTo>
                    <a:pt x="2570" y="1036"/>
                    <a:pt x="2599" y="1033"/>
                    <a:pt x="2624" y="1026"/>
                  </a:cubicBezTo>
                  <a:cubicBezTo>
                    <a:pt x="2632" y="1024"/>
                    <a:pt x="2642" y="1021"/>
                    <a:pt x="2652" y="1017"/>
                  </a:cubicBezTo>
                  <a:lnTo>
                    <a:pt x="2666" y="957"/>
                  </a:lnTo>
                  <a:close/>
                  <a:moveTo>
                    <a:pt x="1469" y="957"/>
                  </a:moveTo>
                  <a:cubicBezTo>
                    <a:pt x="1464" y="957"/>
                    <a:pt x="1459" y="958"/>
                    <a:pt x="1456" y="958"/>
                  </a:cubicBezTo>
                  <a:cubicBezTo>
                    <a:pt x="1430" y="958"/>
                    <a:pt x="1411" y="953"/>
                    <a:pt x="1400" y="943"/>
                  </a:cubicBezTo>
                  <a:cubicBezTo>
                    <a:pt x="1388" y="934"/>
                    <a:pt x="1383" y="916"/>
                    <a:pt x="1383" y="890"/>
                  </a:cubicBezTo>
                  <a:cubicBezTo>
                    <a:pt x="1383" y="879"/>
                    <a:pt x="1385" y="864"/>
                    <a:pt x="1389" y="845"/>
                  </a:cubicBezTo>
                  <a:cubicBezTo>
                    <a:pt x="1392" y="826"/>
                    <a:pt x="1396" y="809"/>
                    <a:pt x="1400" y="794"/>
                  </a:cubicBezTo>
                  <a:cubicBezTo>
                    <a:pt x="1458" y="571"/>
                    <a:pt x="1458" y="571"/>
                    <a:pt x="1458" y="571"/>
                  </a:cubicBezTo>
                  <a:cubicBezTo>
                    <a:pt x="1463" y="550"/>
                    <a:pt x="1467" y="529"/>
                    <a:pt x="1470" y="507"/>
                  </a:cubicBezTo>
                  <a:cubicBezTo>
                    <a:pt x="1472" y="486"/>
                    <a:pt x="1473" y="471"/>
                    <a:pt x="1473" y="463"/>
                  </a:cubicBezTo>
                  <a:cubicBezTo>
                    <a:pt x="1473" y="421"/>
                    <a:pt x="1461" y="388"/>
                    <a:pt x="1437" y="362"/>
                  </a:cubicBezTo>
                  <a:cubicBezTo>
                    <a:pt x="1412" y="336"/>
                    <a:pt x="1378" y="323"/>
                    <a:pt x="1335" y="323"/>
                  </a:cubicBezTo>
                  <a:cubicBezTo>
                    <a:pt x="1289" y="323"/>
                    <a:pt x="1239" y="333"/>
                    <a:pt x="1203" y="353"/>
                  </a:cubicBezTo>
                  <a:cubicBezTo>
                    <a:pt x="1167" y="372"/>
                    <a:pt x="1120" y="399"/>
                    <a:pt x="1070" y="443"/>
                  </a:cubicBezTo>
                  <a:cubicBezTo>
                    <a:pt x="1069" y="408"/>
                    <a:pt x="1061" y="381"/>
                    <a:pt x="1046" y="361"/>
                  </a:cubicBezTo>
                  <a:cubicBezTo>
                    <a:pt x="1030" y="341"/>
                    <a:pt x="1004" y="331"/>
                    <a:pt x="968" y="331"/>
                  </a:cubicBezTo>
                  <a:cubicBezTo>
                    <a:pt x="949" y="331"/>
                    <a:pt x="925" y="335"/>
                    <a:pt x="898" y="343"/>
                  </a:cubicBezTo>
                  <a:cubicBezTo>
                    <a:pt x="878" y="348"/>
                    <a:pt x="855" y="357"/>
                    <a:pt x="831" y="367"/>
                  </a:cubicBezTo>
                  <a:cubicBezTo>
                    <a:pt x="821" y="414"/>
                    <a:pt x="821" y="414"/>
                    <a:pt x="821" y="414"/>
                  </a:cubicBezTo>
                  <a:cubicBezTo>
                    <a:pt x="835" y="411"/>
                    <a:pt x="848" y="409"/>
                    <a:pt x="857" y="409"/>
                  </a:cubicBezTo>
                  <a:cubicBezTo>
                    <a:pt x="883" y="409"/>
                    <a:pt x="900" y="414"/>
                    <a:pt x="909" y="423"/>
                  </a:cubicBezTo>
                  <a:cubicBezTo>
                    <a:pt x="918" y="431"/>
                    <a:pt x="922" y="449"/>
                    <a:pt x="922" y="475"/>
                  </a:cubicBezTo>
                  <a:cubicBezTo>
                    <a:pt x="922" y="488"/>
                    <a:pt x="920" y="505"/>
                    <a:pt x="916" y="526"/>
                  </a:cubicBezTo>
                  <a:cubicBezTo>
                    <a:pt x="911" y="547"/>
                    <a:pt x="908" y="563"/>
                    <a:pt x="906" y="574"/>
                  </a:cubicBezTo>
                  <a:cubicBezTo>
                    <a:pt x="804" y="1024"/>
                    <a:pt x="804" y="1024"/>
                    <a:pt x="804" y="1024"/>
                  </a:cubicBezTo>
                  <a:cubicBezTo>
                    <a:pt x="941" y="1024"/>
                    <a:pt x="941" y="1024"/>
                    <a:pt x="941" y="1024"/>
                  </a:cubicBezTo>
                  <a:cubicBezTo>
                    <a:pt x="1058" y="514"/>
                    <a:pt x="1058" y="514"/>
                    <a:pt x="1058" y="514"/>
                  </a:cubicBezTo>
                  <a:cubicBezTo>
                    <a:pt x="1088" y="479"/>
                    <a:pt x="1120" y="452"/>
                    <a:pt x="1154" y="434"/>
                  </a:cubicBezTo>
                  <a:cubicBezTo>
                    <a:pt x="1188" y="415"/>
                    <a:pt x="1219" y="406"/>
                    <a:pt x="1247" y="406"/>
                  </a:cubicBezTo>
                  <a:cubicBezTo>
                    <a:pt x="1275" y="406"/>
                    <a:pt x="1296" y="415"/>
                    <a:pt x="1311" y="433"/>
                  </a:cubicBezTo>
                  <a:cubicBezTo>
                    <a:pt x="1325" y="451"/>
                    <a:pt x="1332" y="476"/>
                    <a:pt x="1332" y="507"/>
                  </a:cubicBezTo>
                  <a:cubicBezTo>
                    <a:pt x="1332" y="516"/>
                    <a:pt x="1331" y="529"/>
                    <a:pt x="1328" y="546"/>
                  </a:cubicBezTo>
                  <a:cubicBezTo>
                    <a:pt x="1325" y="562"/>
                    <a:pt x="1321" y="580"/>
                    <a:pt x="1316" y="600"/>
                  </a:cubicBezTo>
                  <a:cubicBezTo>
                    <a:pt x="1249" y="859"/>
                    <a:pt x="1249" y="859"/>
                    <a:pt x="1249" y="859"/>
                  </a:cubicBezTo>
                  <a:cubicBezTo>
                    <a:pt x="1245" y="876"/>
                    <a:pt x="1242" y="890"/>
                    <a:pt x="1240" y="902"/>
                  </a:cubicBezTo>
                  <a:cubicBezTo>
                    <a:pt x="1238" y="915"/>
                    <a:pt x="1237" y="926"/>
                    <a:pt x="1237" y="936"/>
                  </a:cubicBezTo>
                  <a:cubicBezTo>
                    <a:pt x="1237" y="964"/>
                    <a:pt x="1246" y="988"/>
                    <a:pt x="1265" y="1007"/>
                  </a:cubicBezTo>
                  <a:cubicBezTo>
                    <a:pt x="1283" y="1027"/>
                    <a:pt x="1310" y="1036"/>
                    <a:pt x="1346" y="1036"/>
                  </a:cubicBezTo>
                  <a:cubicBezTo>
                    <a:pt x="1370" y="1036"/>
                    <a:pt x="1393" y="1032"/>
                    <a:pt x="1415" y="1025"/>
                  </a:cubicBezTo>
                  <a:cubicBezTo>
                    <a:pt x="1427" y="1021"/>
                    <a:pt x="1441" y="1016"/>
                    <a:pt x="1458" y="1009"/>
                  </a:cubicBezTo>
                  <a:lnTo>
                    <a:pt x="1469" y="957"/>
                  </a:lnTo>
                  <a:close/>
                  <a:moveTo>
                    <a:pt x="655" y="954"/>
                  </a:moveTo>
                  <a:cubicBezTo>
                    <a:pt x="651" y="955"/>
                    <a:pt x="646" y="956"/>
                    <a:pt x="641" y="957"/>
                  </a:cubicBezTo>
                  <a:cubicBezTo>
                    <a:pt x="622" y="960"/>
                    <a:pt x="607" y="962"/>
                    <a:pt x="596" y="962"/>
                  </a:cubicBezTo>
                  <a:cubicBezTo>
                    <a:pt x="573" y="962"/>
                    <a:pt x="551" y="955"/>
                    <a:pt x="532" y="940"/>
                  </a:cubicBezTo>
                  <a:cubicBezTo>
                    <a:pt x="512" y="925"/>
                    <a:pt x="494" y="901"/>
                    <a:pt x="477" y="866"/>
                  </a:cubicBezTo>
                  <a:cubicBezTo>
                    <a:pt x="465" y="838"/>
                    <a:pt x="449" y="803"/>
                    <a:pt x="431" y="759"/>
                  </a:cubicBezTo>
                  <a:cubicBezTo>
                    <a:pt x="414" y="715"/>
                    <a:pt x="392" y="659"/>
                    <a:pt x="366" y="590"/>
                  </a:cubicBezTo>
                  <a:cubicBezTo>
                    <a:pt x="397" y="560"/>
                    <a:pt x="426" y="535"/>
                    <a:pt x="452" y="514"/>
                  </a:cubicBezTo>
                  <a:cubicBezTo>
                    <a:pt x="467" y="502"/>
                    <a:pt x="481" y="492"/>
                    <a:pt x="495" y="482"/>
                  </a:cubicBezTo>
                  <a:cubicBezTo>
                    <a:pt x="504" y="476"/>
                    <a:pt x="515" y="469"/>
                    <a:pt x="530" y="461"/>
                  </a:cubicBezTo>
                  <a:cubicBezTo>
                    <a:pt x="541" y="454"/>
                    <a:pt x="553" y="452"/>
                    <a:pt x="564" y="452"/>
                  </a:cubicBezTo>
                  <a:cubicBezTo>
                    <a:pt x="564" y="452"/>
                    <a:pt x="564" y="452"/>
                    <a:pt x="564" y="452"/>
                  </a:cubicBezTo>
                  <a:cubicBezTo>
                    <a:pt x="686" y="452"/>
                    <a:pt x="686" y="452"/>
                    <a:pt x="686" y="452"/>
                  </a:cubicBezTo>
                  <a:cubicBezTo>
                    <a:pt x="698" y="437"/>
                    <a:pt x="703" y="420"/>
                    <a:pt x="703" y="403"/>
                  </a:cubicBezTo>
                  <a:cubicBezTo>
                    <a:pt x="703" y="380"/>
                    <a:pt x="696" y="362"/>
                    <a:pt x="682" y="349"/>
                  </a:cubicBezTo>
                  <a:cubicBezTo>
                    <a:pt x="668" y="336"/>
                    <a:pt x="650" y="330"/>
                    <a:pt x="626" y="330"/>
                  </a:cubicBezTo>
                  <a:cubicBezTo>
                    <a:pt x="605" y="330"/>
                    <a:pt x="582" y="335"/>
                    <a:pt x="563" y="347"/>
                  </a:cubicBezTo>
                  <a:cubicBezTo>
                    <a:pt x="544" y="358"/>
                    <a:pt x="518" y="379"/>
                    <a:pt x="486" y="409"/>
                  </a:cubicBezTo>
                  <a:cubicBezTo>
                    <a:pt x="440" y="452"/>
                    <a:pt x="396" y="495"/>
                    <a:pt x="354" y="536"/>
                  </a:cubicBezTo>
                  <a:cubicBezTo>
                    <a:pt x="312" y="577"/>
                    <a:pt x="268" y="623"/>
                    <a:pt x="217" y="680"/>
                  </a:cubicBezTo>
                  <a:cubicBezTo>
                    <a:pt x="214" y="680"/>
                    <a:pt x="214" y="680"/>
                    <a:pt x="214" y="680"/>
                  </a:cubicBezTo>
                  <a:cubicBezTo>
                    <a:pt x="370" y="10"/>
                    <a:pt x="370" y="10"/>
                    <a:pt x="370" y="10"/>
                  </a:cubicBezTo>
                  <a:cubicBezTo>
                    <a:pt x="363" y="0"/>
                    <a:pt x="363" y="0"/>
                    <a:pt x="363" y="0"/>
                  </a:cubicBezTo>
                  <a:cubicBezTo>
                    <a:pt x="97" y="0"/>
                    <a:pt x="97" y="0"/>
                    <a:pt x="97" y="0"/>
                  </a:cubicBezTo>
                  <a:cubicBezTo>
                    <a:pt x="88" y="41"/>
                    <a:pt x="88" y="41"/>
                    <a:pt x="88" y="41"/>
                  </a:cubicBezTo>
                  <a:cubicBezTo>
                    <a:pt x="103" y="43"/>
                    <a:pt x="117" y="45"/>
                    <a:pt x="132" y="46"/>
                  </a:cubicBezTo>
                  <a:cubicBezTo>
                    <a:pt x="147" y="48"/>
                    <a:pt x="159" y="50"/>
                    <a:pt x="168" y="55"/>
                  </a:cubicBezTo>
                  <a:cubicBezTo>
                    <a:pt x="178" y="59"/>
                    <a:pt x="186" y="66"/>
                    <a:pt x="192" y="75"/>
                  </a:cubicBezTo>
                  <a:cubicBezTo>
                    <a:pt x="197" y="84"/>
                    <a:pt x="200" y="97"/>
                    <a:pt x="200" y="114"/>
                  </a:cubicBezTo>
                  <a:cubicBezTo>
                    <a:pt x="200" y="122"/>
                    <a:pt x="0" y="1024"/>
                    <a:pt x="0" y="1024"/>
                  </a:cubicBezTo>
                  <a:cubicBezTo>
                    <a:pt x="139" y="1024"/>
                    <a:pt x="139" y="1024"/>
                    <a:pt x="139" y="1024"/>
                  </a:cubicBezTo>
                  <a:cubicBezTo>
                    <a:pt x="198" y="755"/>
                    <a:pt x="198" y="755"/>
                    <a:pt x="198" y="755"/>
                  </a:cubicBezTo>
                  <a:cubicBezTo>
                    <a:pt x="269" y="692"/>
                    <a:pt x="269" y="692"/>
                    <a:pt x="269" y="692"/>
                  </a:cubicBezTo>
                  <a:cubicBezTo>
                    <a:pt x="283" y="728"/>
                    <a:pt x="298" y="766"/>
                    <a:pt x="312" y="806"/>
                  </a:cubicBezTo>
                  <a:cubicBezTo>
                    <a:pt x="326" y="846"/>
                    <a:pt x="343" y="887"/>
                    <a:pt x="362" y="928"/>
                  </a:cubicBezTo>
                  <a:cubicBezTo>
                    <a:pt x="381" y="971"/>
                    <a:pt x="400" y="1001"/>
                    <a:pt x="421" y="1017"/>
                  </a:cubicBezTo>
                  <a:cubicBezTo>
                    <a:pt x="442" y="1033"/>
                    <a:pt x="474" y="1036"/>
                    <a:pt x="503" y="1036"/>
                  </a:cubicBezTo>
                  <a:cubicBezTo>
                    <a:pt x="528" y="1036"/>
                    <a:pt x="552" y="1033"/>
                    <a:pt x="576" y="1027"/>
                  </a:cubicBezTo>
                  <a:cubicBezTo>
                    <a:pt x="594" y="1023"/>
                    <a:pt x="616" y="1015"/>
                    <a:pt x="644" y="1005"/>
                  </a:cubicBezTo>
                  <a:lnTo>
                    <a:pt x="655" y="954"/>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0" name="Freeform 14"/>
            <p:cNvSpPr>
              <a:spLocks/>
            </p:cNvSpPr>
            <p:nvPr userDrawn="1"/>
          </p:nvSpPr>
          <p:spPr bwMode="gray">
            <a:xfrm>
              <a:off x="7004" y="0"/>
              <a:ext cx="257" cy="1083"/>
            </a:xfrm>
            <a:custGeom>
              <a:avLst/>
              <a:gdLst>
                <a:gd name="T0" fmla="*/ 609 w 1286"/>
                <a:gd name="T1" fmla="*/ 2527 h 5414"/>
                <a:gd name="T2" fmla="*/ 474 w 1286"/>
                <a:gd name="T3" fmla="*/ 3222 h 5414"/>
                <a:gd name="T4" fmla="*/ 430 w 1286"/>
                <a:gd name="T5" fmla="*/ 3204 h 5414"/>
                <a:gd name="T6" fmla="*/ 552 w 1286"/>
                <a:gd name="T7" fmla="*/ 2576 h 5414"/>
                <a:gd name="T8" fmla="*/ 552 w 1286"/>
                <a:gd name="T9" fmla="*/ 2576 h 5414"/>
                <a:gd name="T10" fmla="*/ 609 w 1286"/>
                <a:gd name="T11" fmla="*/ 2527 h 5414"/>
                <a:gd name="T12" fmla="*/ 1204 w 1286"/>
                <a:gd name="T13" fmla="*/ 1805 h 5414"/>
                <a:gd name="T14" fmla="*/ 1279 w 1286"/>
                <a:gd name="T15" fmla="*/ 1779 h 5414"/>
                <a:gd name="T16" fmla="*/ 1116 w 1286"/>
                <a:gd name="T17" fmla="*/ 1779 h 5414"/>
                <a:gd name="T18" fmla="*/ 1286 w 1286"/>
                <a:gd name="T19" fmla="*/ 1853 h 5414"/>
                <a:gd name="T20" fmla="*/ 1204 w 1286"/>
                <a:gd name="T21" fmla="*/ 1805 h 5414"/>
                <a:gd name="T22" fmla="*/ 1051 w 1286"/>
                <a:gd name="T23" fmla="*/ 0 h 5414"/>
                <a:gd name="T24" fmla="*/ 721 w 1286"/>
                <a:gd name="T25" fmla="*/ 1706 h 5414"/>
                <a:gd name="T26" fmla="*/ 773 w 1286"/>
                <a:gd name="T27" fmla="*/ 1686 h 5414"/>
                <a:gd name="T28" fmla="*/ 1099 w 1286"/>
                <a:gd name="T29" fmla="*/ 0 h 5414"/>
                <a:gd name="T30" fmla="*/ 1051 w 1286"/>
                <a:gd name="T31" fmla="*/ 0 h 5414"/>
                <a:gd name="T32" fmla="*/ 754 w 1286"/>
                <a:gd name="T33" fmla="*/ 1782 h 5414"/>
                <a:gd name="T34" fmla="*/ 625 w 1286"/>
                <a:gd name="T35" fmla="*/ 2444 h 5414"/>
                <a:gd name="T36" fmla="*/ 575 w 1286"/>
                <a:gd name="T37" fmla="*/ 2459 h 5414"/>
                <a:gd name="T38" fmla="*/ 700 w 1286"/>
                <a:gd name="T39" fmla="*/ 1815 h 5414"/>
                <a:gd name="T40" fmla="*/ 700 w 1286"/>
                <a:gd name="T41" fmla="*/ 1815 h 5414"/>
                <a:gd name="T42" fmla="*/ 700 w 1286"/>
                <a:gd name="T43" fmla="*/ 1814 h 5414"/>
                <a:gd name="T44" fmla="*/ 702 w 1286"/>
                <a:gd name="T45" fmla="*/ 1804 h 5414"/>
                <a:gd name="T46" fmla="*/ 754 w 1286"/>
                <a:gd name="T47" fmla="*/ 1782 h 5414"/>
                <a:gd name="T48" fmla="*/ 0 w 1286"/>
                <a:gd name="T49" fmla="*/ 5414 h 5414"/>
                <a:gd name="T50" fmla="*/ 416 w 1286"/>
                <a:gd name="T51" fmla="*/ 3277 h 5414"/>
                <a:gd name="T52" fmla="*/ 462 w 1286"/>
                <a:gd name="T53" fmla="*/ 3285 h 5414"/>
                <a:gd name="T54" fmla="*/ 48 w 1286"/>
                <a:gd name="T55" fmla="*/ 5414 h 5414"/>
                <a:gd name="T56" fmla="*/ 0 w 1286"/>
                <a:gd name="T57" fmla="*/ 5414 h 5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5414">
                  <a:moveTo>
                    <a:pt x="609" y="2527"/>
                  </a:moveTo>
                  <a:cubicBezTo>
                    <a:pt x="474" y="3222"/>
                    <a:pt x="474" y="3222"/>
                    <a:pt x="474" y="3222"/>
                  </a:cubicBezTo>
                  <a:cubicBezTo>
                    <a:pt x="459" y="3217"/>
                    <a:pt x="444" y="3211"/>
                    <a:pt x="430" y="3204"/>
                  </a:cubicBezTo>
                  <a:cubicBezTo>
                    <a:pt x="552" y="2576"/>
                    <a:pt x="552" y="2576"/>
                    <a:pt x="552" y="2576"/>
                  </a:cubicBezTo>
                  <a:cubicBezTo>
                    <a:pt x="552" y="2576"/>
                    <a:pt x="552" y="2576"/>
                    <a:pt x="552" y="2576"/>
                  </a:cubicBezTo>
                  <a:cubicBezTo>
                    <a:pt x="552" y="2559"/>
                    <a:pt x="574" y="2543"/>
                    <a:pt x="609" y="2527"/>
                  </a:cubicBezTo>
                  <a:close/>
                  <a:moveTo>
                    <a:pt x="1204" y="1805"/>
                  </a:moveTo>
                  <a:cubicBezTo>
                    <a:pt x="1279" y="1779"/>
                    <a:pt x="1279" y="1779"/>
                    <a:pt x="1279" y="1779"/>
                  </a:cubicBezTo>
                  <a:cubicBezTo>
                    <a:pt x="1116" y="1779"/>
                    <a:pt x="1116" y="1779"/>
                    <a:pt x="1116" y="1779"/>
                  </a:cubicBezTo>
                  <a:cubicBezTo>
                    <a:pt x="1213" y="1872"/>
                    <a:pt x="1286" y="1853"/>
                    <a:pt x="1286" y="1853"/>
                  </a:cubicBezTo>
                  <a:lnTo>
                    <a:pt x="1204" y="1805"/>
                  </a:lnTo>
                  <a:close/>
                  <a:moveTo>
                    <a:pt x="1051" y="0"/>
                  </a:moveTo>
                  <a:cubicBezTo>
                    <a:pt x="721" y="1706"/>
                    <a:pt x="721" y="1706"/>
                    <a:pt x="721" y="1706"/>
                  </a:cubicBezTo>
                  <a:cubicBezTo>
                    <a:pt x="737" y="1698"/>
                    <a:pt x="754" y="1692"/>
                    <a:pt x="773" y="1686"/>
                  </a:cubicBezTo>
                  <a:cubicBezTo>
                    <a:pt x="1099" y="0"/>
                    <a:pt x="1099" y="0"/>
                    <a:pt x="1099" y="0"/>
                  </a:cubicBezTo>
                  <a:lnTo>
                    <a:pt x="1051" y="0"/>
                  </a:lnTo>
                  <a:close/>
                  <a:moveTo>
                    <a:pt x="754" y="1782"/>
                  </a:moveTo>
                  <a:cubicBezTo>
                    <a:pt x="625" y="2444"/>
                    <a:pt x="625" y="2444"/>
                    <a:pt x="625" y="2444"/>
                  </a:cubicBezTo>
                  <a:cubicBezTo>
                    <a:pt x="608" y="2449"/>
                    <a:pt x="591" y="2454"/>
                    <a:pt x="575" y="2459"/>
                  </a:cubicBezTo>
                  <a:cubicBezTo>
                    <a:pt x="700" y="1815"/>
                    <a:pt x="700" y="1815"/>
                    <a:pt x="700" y="1815"/>
                  </a:cubicBezTo>
                  <a:cubicBezTo>
                    <a:pt x="700" y="1815"/>
                    <a:pt x="700" y="1815"/>
                    <a:pt x="700" y="1815"/>
                  </a:cubicBezTo>
                  <a:cubicBezTo>
                    <a:pt x="700" y="1815"/>
                    <a:pt x="700" y="1815"/>
                    <a:pt x="700" y="1814"/>
                  </a:cubicBezTo>
                  <a:cubicBezTo>
                    <a:pt x="702" y="1804"/>
                    <a:pt x="702" y="1804"/>
                    <a:pt x="702" y="1804"/>
                  </a:cubicBezTo>
                  <a:cubicBezTo>
                    <a:pt x="707" y="1792"/>
                    <a:pt x="721" y="1786"/>
                    <a:pt x="754" y="1782"/>
                  </a:cubicBezTo>
                  <a:close/>
                  <a:moveTo>
                    <a:pt x="0" y="5414"/>
                  </a:moveTo>
                  <a:cubicBezTo>
                    <a:pt x="416" y="3277"/>
                    <a:pt x="416" y="3277"/>
                    <a:pt x="416" y="3277"/>
                  </a:cubicBezTo>
                  <a:cubicBezTo>
                    <a:pt x="431" y="3281"/>
                    <a:pt x="447" y="3283"/>
                    <a:pt x="462" y="3285"/>
                  </a:cubicBezTo>
                  <a:cubicBezTo>
                    <a:pt x="48" y="5414"/>
                    <a:pt x="48" y="5414"/>
                    <a:pt x="48" y="5414"/>
                  </a:cubicBezTo>
                  <a:lnTo>
                    <a:pt x="0" y="5414"/>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1" name="Freeform 15"/>
            <p:cNvSpPr>
              <a:spLocks/>
            </p:cNvSpPr>
            <p:nvPr userDrawn="1"/>
          </p:nvSpPr>
          <p:spPr bwMode="gray">
            <a:xfrm>
              <a:off x="984" y="341"/>
              <a:ext cx="60" cy="285"/>
            </a:xfrm>
            <a:custGeom>
              <a:avLst/>
              <a:gdLst>
                <a:gd name="T0" fmla="*/ 56 w 60"/>
                <a:gd name="T1" fmla="*/ 0 h 285"/>
                <a:gd name="T2" fmla="*/ 0 w 60"/>
                <a:gd name="T3" fmla="*/ 285 h 285"/>
                <a:gd name="T4" fmla="*/ 4 w 60"/>
                <a:gd name="T5" fmla="*/ 285 h 285"/>
                <a:gd name="T6" fmla="*/ 60 w 60"/>
                <a:gd name="T7" fmla="*/ 0 h 285"/>
                <a:gd name="T8" fmla="*/ 56 w 60"/>
                <a:gd name="T9" fmla="*/ 0 h 285"/>
              </a:gdLst>
              <a:ahLst/>
              <a:cxnLst>
                <a:cxn ang="0">
                  <a:pos x="T0" y="T1"/>
                </a:cxn>
                <a:cxn ang="0">
                  <a:pos x="T2" y="T3"/>
                </a:cxn>
                <a:cxn ang="0">
                  <a:pos x="T4" y="T5"/>
                </a:cxn>
                <a:cxn ang="0">
                  <a:pos x="T6" y="T7"/>
                </a:cxn>
                <a:cxn ang="0">
                  <a:pos x="T8" y="T9"/>
                </a:cxn>
              </a:cxnLst>
              <a:rect l="0" t="0" r="r" b="b"/>
              <a:pathLst>
                <a:path w="60" h="285">
                  <a:moveTo>
                    <a:pt x="56" y="0"/>
                  </a:move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
        <p:nvSpPr>
          <p:cNvPr id="6" name="Date Placeholder 5"/>
          <p:cNvSpPr>
            <a:spLocks noGrp="1"/>
          </p:cNvSpPr>
          <p:nvPr>
            <p:ph type="dt" sz="half" idx="10"/>
          </p:nvPr>
        </p:nvSpPr>
        <p:spPr bwMode="gray"/>
        <p:txBody>
          <a:bodyPr/>
          <a:lstStyle/>
          <a:p>
            <a:fld id="{BEC63170-CFB3-4864-8997-78076C3020EB}"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Tree>
    <p:extLst>
      <p:ext uri="{BB962C8B-B14F-4D97-AF65-F5344CB8AC3E}">
        <p14:creationId xmlns:p14="http://schemas.microsoft.com/office/powerpoint/2010/main" val="28571330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grpSp>
        <p:nvGrpSpPr>
          <p:cNvPr id="8" name="Group 12"/>
          <p:cNvGrpSpPr>
            <a:grpSpLocks noChangeAspect="1"/>
          </p:cNvGrpSpPr>
          <p:nvPr userDrawn="1"/>
        </p:nvGrpSpPr>
        <p:grpSpPr bwMode="gray">
          <a:xfrm>
            <a:off x="1562101" y="0"/>
            <a:ext cx="9964737" cy="6858000"/>
            <a:chOff x="984" y="0"/>
            <a:chExt cx="6277" cy="4320"/>
          </a:xfrm>
        </p:grpSpPr>
        <p:sp>
          <p:nvSpPr>
            <p:cNvPr id="9" name="Freeform 13"/>
            <p:cNvSpPr>
              <a:spLocks/>
            </p:cNvSpPr>
            <p:nvPr userDrawn="1"/>
          </p:nvSpPr>
          <p:spPr bwMode="gray">
            <a:xfrm>
              <a:off x="6546" y="297"/>
              <a:ext cx="681" cy="361"/>
            </a:xfrm>
            <a:custGeom>
              <a:avLst/>
              <a:gdLst>
                <a:gd name="T0" fmla="*/ 2838 w 3402"/>
                <a:gd name="T1" fmla="*/ 1092 h 1805"/>
                <a:gd name="T2" fmla="*/ 2463 w 3402"/>
                <a:gd name="T3" fmla="*/ 1555 h 1805"/>
                <a:gd name="T4" fmla="*/ 2596 w 3402"/>
                <a:gd name="T5" fmla="*/ 1531 h 1805"/>
                <a:gd name="T6" fmla="*/ 2695 w 3402"/>
                <a:gd name="T7" fmla="*/ 1103 h 1805"/>
                <a:gd name="T8" fmla="*/ 3216 w 3402"/>
                <a:gd name="T9" fmla="*/ 178 h 1805"/>
                <a:gd name="T10" fmla="*/ 2986 w 3402"/>
                <a:gd name="T11" fmla="*/ 331 h 1805"/>
                <a:gd name="T12" fmla="*/ 2659 w 3402"/>
                <a:gd name="T13" fmla="*/ 958 h 1805"/>
                <a:gd name="T14" fmla="*/ 2593 w 3402"/>
                <a:gd name="T15" fmla="*/ 845 h 1805"/>
                <a:gd name="T16" fmla="*/ 2674 w 3402"/>
                <a:gd name="T17" fmla="*/ 507 h 1805"/>
                <a:gd name="T18" fmla="*/ 2543 w 3402"/>
                <a:gd name="T19" fmla="*/ 323 h 1805"/>
                <a:gd name="T20" fmla="*/ 2230 w 3402"/>
                <a:gd name="T21" fmla="*/ 359 h 1805"/>
                <a:gd name="T22" fmla="*/ 1866 w 3402"/>
                <a:gd name="T23" fmla="*/ 443 h 1805"/>
                <a:gd name="T24" fmla="*/ 1694 w 3402"/>
                <a:gd name="T25" fmla="*/ 343 h 1805"/>
                <a:gd name="T26" fmla="*/ 1617 w 3402"/>
                <a:gd name="T27" fmla="*/ 414 h 1805"/>
                <a:gd name="T28" fmla="*/ 1719 w 3402"/>
                <a:gd name="T29" fmla="*/ 475 h 1805"/>
                <a:gd name="T30" fmla="*/ 1601 w 3402"/>
                <a:gd name="T31" fmla="*/ 1024 h 1805"/>
                <a:gd name="T32" fmla="*/ 1962 w 3402"/>
                <a:gd name="T33" fmla="*/ 426 h 1805"/>
                <a:gd name="T34" fmla="*/ 2133 w 3402"/>
                <a:gd name="T35" fmla="*/ 502 h 1805"/>
                <a:gd name="T36" fmla="*/ 2016 w 3402"/>
                <a:gd name="T37" fmla="*/ 1024 h 1805"/>
                <a:gd name="T38" fmla="*/ 2368 w 3402"/>
                <a:gd name="T39" fmla="*/ 428 h 1805"/>
                <a:gd name="T40" fmla="*/ 2538 w 3402"/>
                <a:gd name="T41" fmla="*/ 507 h 1805"/>
                <a:gd name="T42" fmla="*/ 2455 w 3402"/>
                <a:gd name="T43" fmla="*/ 859 h 1805"/>
                <a:gd name="T44" fmla="*/ 2471 w 3402"/>
                <a:gd name="T45" fmla="*/ 1007 h 1805"/>
                <a:gd name="T46" fmla="*/ 2652 w 3402"/>
                <a:gd name="T47" fmla="*/ 1017 h 1805"/>
                <a:gd name="T48" fmla="*/ 1456 w 3402"/>
                <a:gd name="T49" fmla="*/ 958 h 1805"/>
                <a:gd name="T50" fmla="*/ 1389 w 3402"/>
                <a:gd name="T51" fmla="*/ 845 h 1805"/>
                <a:gd name="T52" fmla="*/ 1470 w 3402"/>
                <a:gd name="T53" fmla="*/ 507 h 1805"/>
                <a:gd name="T54" fmla="*/ 1335 w 3402"/>
                <a:gd name="T55" fmla="*/ 323 h 1805"/>
                <a:gd name="T56" fmla="*/ 1046 w 3402"/>
                <a:gd name="T57" fmla="*/ 361 h 1805"/>
                <a:gd name="T58" fmla="*/ 831 w 3402"/>
                <a:gd name="T59" fmla="*/ 367 h 1805"/>
                <a:gd name="T60" fmla="*/ 909 w 3402"/>
                <a:gd name="T61" fmla="*/ 423 h 1805"/>
                <a:gd name="T62" fmla="*/ 906 w 3402"/>
                <a:gd name="T63" fmla="*/ 574 h 1805"/>
                <a:gd name="T64" fmla="*/ 1058 w 3402"/>
                <a:gd name="T65" fmla="*/ 514 h 1805"/>
                <a:gd name="T66" fmla="*/ 1311 w 3402"/>
                <a:gd name="T67" fmla="*/ 433 h 1805"/>
                <a:gd name="T68" fmla="*/ 1316 w 3402"/>
                <a:gd name="T69" fmla="*/ 600 h 1805"/>
                <a:gd name="T70" fmla="*/ 1237 w 3402"/>
                <a:gd name="T71" fmla="*/ 936 h 1805"/>
                <a:gd name="T72" fmla="*/ 1415 w 3402"/>
                <a:gd name="T73" fmla="*/ 1025 h 1805"/>
                <a:gd name="T74" fmla="*/ 655 w 3402"/>
                <a:gd name="T75" fmla="*/ 954 h 1805"/>
                <a:gd name="T76" fmla="*/ 532 w 3402"/>
                <a:gd name="T77" fmla="*/ 940 h 1805"/>
                <a:gd name="T78" fmla="*/ 366 w 3402"/>
                <a:gd name="T79" fmla="*/ 590 h 1805"/>
                <a:gd name="T80" fmla="*/ 530 w 3402"/>
                <a:gd name="T81" fmla="*/ 461 h 1805"/>
                <a:gd name="T82" fmla="*/ 686 w 3402"/>
                <a:gd name="T83" fmla="*/ 452 h 1805"/>
                <a:gd name="T84" fmla="*/ 626 w 3402"/>
                <a:gd name="T85" fmla="*/ 330 h 1805"/>
                <a:gd name="T86" fmla="*/ 354 w 3402"/>
                <a:gd name="T87" fmla="*/ 536 h 1805"/>
                <a:gd name="T88" fmla="*/ 370 w 3402"/>
                <a:gd name="T89" fmla="*/ 10 h 1805"/>
                <a:gd name="T90" fmla="*/ 88 w 3402"/>
                <a:gd name="T91" fmla="*/ 41 h 1805"/>
                <a:gd name="T92" fmla="*/ 192 w 3402"/>
                <a:gd name="T93" fmla="*/ 75 h 1805"/>
                <a:gd name="T94" fmla="*/ 139 w 3402"/>
                <a:gd name="T95" fmla="*/ 1024 h 1805"/>
                <a:gd name="T96" fmla="*/ 312 w 3402"/>
                <a:gd name="T97" fmla="*/ 806 h 1805"/>
                <a:gd name="T98" fmla="*/ 503 w 3402"/>
                <a:gd name="T99" fmla="*/ 1036 h 1805"/>
                <a:gd name="T100" fmla="*/ 655 w 3402"/>
                <a:gd name="T101" fmla="*/ 95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2" h="1805">
                  <a:moveTo>
                    <a:pt x="3156" y="407"/>
                  </a:moveTo>
                  <a:cubicBezTo>
                    <a:pt x="3260" y="450"/>
                    <a:pt x="3372" y="518"/>
                    <a:pt x="3372" y="647"/>
                  </a:cubicBezTo>
                  <a:cubicBezTo>
                    <a:pt x="3372" y="964"/>
                    <a:pt x="2838" y="1007"/>
                    <a:pt x="2838" y="1092"/>
                  </a:cubicBezTo>
                  <a:cubicBezTo>
                    <a:pt x="2838" y="1180"/>
                    <a:pt x="3241" y="1219"/>
                    <a:pt x="3241" y="1477"/>
                  </a:cubicBezTo>
                  <a:cubicBezTo>
                    <a:pt x="3241" y="1682"/>
                    <a:pt x="3033" y="1805"/>
                    <a:pt x="2810" y="1805"/>
                  </a:cubicBezTo>
                  <a:cubicBezTo>
                    <a:pt x="2641" y="1805"/>
                    <a:pt x="2463" y="1722"/>
                    <a:pt x="2463" y="1555"/>
                  </a:cubicBezTo>
                  <a:cubicBezTo>
                    <a:pt x="2463" y="1394"/>
                    <a:pt x="2604" y="1317"/>
                    <a:pt x="2723" y="1317"/>
                  </a:cubicBezTo>
                  <a:cubicBezTo>
                    <a:pt x="2713" y="1362"/>
                    <a:pt x="2713" y="1362"/>
                    <a:pt x="2713" y="1362"/>
                  </a:cubicBezTo>
                  <a:cubicBezTo>
                    <a:pt x="2713" y="1362"/>
                    <a:pt x="2596" y="1390"/>
                    <a:pt x="2596" y="1531"/>
                  </a:cubicBezTo>
                  <a:cubicBezTo>
                    <a:pt x="2596" y="1659"/>
                    <a:pt x="2699" y="1751"/>
                    <a:pt x="2861" y="1751"/>
                  </a:cubicBezTo>
                  <a:cubicBezTo>
                    <a:pt x="3024" y="1751"/>
                    <a:pt x="3120" y="1637"/>
                    <a:pt x="3120" y="1540"/>
                  </a:cubicBezTo>
                  <a:cubicBezTo>
                    <a:pt x="3120" y="1301"/>
                    <a:pt x="2695" y="1268"/>
                    <a:pt x="2695" y="1103"/>
                  </a:cubicBezTo>
                  <a:cubicBezTo>
                    <a:pt x="2695" y="922"/>
                    <a:pt x="3238" y="992"/>
                    <a:pt x="3238" y="699"/>
                  </a:cubicBezTo>
                  <a:cubicBezTo>
                    <a:pt x="3238" y="479"/>
                    <a:pt x="2900" y="502"/>
                    <a:pt x="2900" y="333"/>
                  </a:cubicBezTo>
                  <a:cubicBezTo>
                    <a:pt x="2900" y="269"/>
                    <a:pt x="3030" y="178"/>
                    <a:pt x="3216" y="178"/>
                  </a:cubicBezTo>
                  <a:cubicBezTo>
                    <a:pt x="3310" y="178"/>
                    <a:pt x="3383" y="215"/>
                    <a:pt x="3402" y="295"/>
                  </a:cubicBezTo>
                  <a:cubicBezTo>
                    <a:pt x="3402" y="295"/>
                    <a:pt x="3210" y="295"/>
                    <a:pt x="3152" y="295"/>
                  </a:cubicBezTo>
                  <a:cubicBezTo>
                    <a:pt x="3016" y="295"/>
                    <a:pt x="2986" y="301"/>
                    <a:pt x="2986" y="331"/>
                  </a:cubicBezTo>
                  <a:cubicBezTo>
                    <a:pt x="2986" y="353"/>
                    <a:pt x="3068" y="371"/>
                    <a:pt x="3156" y="407"/>
                  </a:cubicBezTo>
                  <a:close/>
                  <a:moveTo>
                    <a:pt x="2666" y="957"/>
                  </a:moveTo>
                  <a:cubicBezTo>
                    <a:pt x="2664" y="958"/>
                    <a:pt x="2662" y="958"/>
                    <a:pt x="2659" y="958"/>
                  </a:cubicBezTo>
                  <a:cubicBezTo>
                    <a:pt x="2633" y="958"/>
                    <a:pt x="2615" y="953"/>
                    <a:pt x="2604" y="943"/>
                  </a:cubicBezTo>
                  <a:cubicBezTo>
                    <a:pt x="2593" y="934"/>
                    <a:pt x="2588" y="916"/>
                    <a:pt x="2588" y="890"/>
                  </a:cubicBezTo>
                  <a:cubicBezTo>
                    <a:pt x="2588" y="879"/>
                    <a:pt x="2590" y="864"/>
                    <a:pt x="2593" y="845"/>
                  </a:cubicBezTo>
                  <a:cubicBezTo>
                    <a:pt x="2597" y="826"/>
                    <a:pt x="2601" y="809"/>
                    <a:pt x="2605" y="794"/>
                  </a:cubicBezTo>
                  <a:cubicBezTo>
                    <a:pt x="2662" y="571"/>
                    <a:pt x="2662" y="571"/>
                    <a:pt x="2662" y="571"/>
                  </a:cubicBezTo>
                  <a:cubicBezTo>
                    <a:pt x="2668" y="550"/>
                    <a:pt x="2671" y="529"/>
                    <a:pt x="2674" y="507"/>
                  </a:cubicBezTo>
                  <a:cubicBezTo>
                    <a:pt x="2676" y="486"/>
                    <a:pt x="2678" y="471"/>
                    <a:pt x="2678" y="463"/>
                  </a:cubicBezTo>
                  <a:cubicBezTo>
                    <a:pt x="2678" y="421"/>
                    <a:pt x="2666" y="388"/>
                    <a:pt x="2643" y="362"/>
                  </a:cubicBezTo>
                  <a:cubicBezTo>
                    <a:pt x="2620" y="336"/>
                    <a:pt x="2586" y="323"/>
                    <a:pt x="2543" y="323"/>
                  </a:cubicBezTo>
                  <a:cubicBezTo>
                    <a:pt x="2493" y="323"/>
                    <a:pt x="2442" y="334"/>
                    <a:pt x="2404" y="355"/>
                  </a:cubicBezTo>
                  <a:cubicBezTo>
                    <a:pt x="2366" y="377"/>
                    <a:pt x="2321" y="403"/>
                    <a:pt x="2272" y="449"/>
                  </a:cubicBezTo>
                  <a:cubicBezTo>
                    <a:pt x="2269" y="413"/>
                    <a:pt x="2255" y="383"/>
                    <a:pt x="2230" y="359"/>
                  </a:cubicBezTo>
                  <a:cubicBezTo>
                    <a:pt x="2205" y="335"/>
                    <a:pt x="2172" y="323"/>
                    <a:pt x="2132" y="323"/>
                  </a:cubicBezTo>
                  <a:cubicBezTo>
                    <a:pt x="2084" y="323"/>
                    <a:pt x="2036" y="333"/>
                    <a:pt x="2002" y="351"/>
                  </a:cubicBezTo>
                  <a:cubicBezTo>
                    <a:pt x="1967" y="370"/>
                    <a:pt x="1918" y="398"/>
                    <a:pt x="1866" y="443"/>
                  </a:cubicBezTo>
                  <a:cubicBezTo>
                    <a:pt x="1865" y="409"/>
                    <a:pt x="1857" y="381"/>
                    <a:pt x="1842" y="361"/>
                  </a:cubicBezTo>
                  <a:cubicBezTo>
                    <a:pt x="1826" y="341"/>
                    <a:pt x="1801" y="331"/>
                    <a:pt x="1764" y="331"/>
                  </a:cubicBezTo>
                  <a:cubicBezTo>
                    <a:pt x="1744" y="331"/>
                    <a:pt x="1721" y="335"/>
                    <a:pt x="1694" y="343"/>
                  </a:cubicBezTo>
                  <a:cubicBezTo>
                    <a:pt x="1671" y="349"/>
                    <a:pt x="1646" y="359"/>
                    <a:pt x="1617" y="371"/>
                  </a:cubicBezTo>
                  <a:cubicBezTo>
                    <a:pt x="1608" y="417"/>
                    <a:pt x="1608" y="417"/>
                    <a:pt x="1608" y="417"/>
                  </a:cubicBezTo>
                  <a:cubicBezTo>
                    <a:pt x="1610" y="416"/>
                    <a:pt x="1613" y="415"/>
                    <a:pt x="1617" y="414"/>
                  </a:cubicBezTo>
                  <a:cubicBezTo>
                    <a:pt x="1632" y="411"/>
                    <a:pt x="1645" y="409"/>
                    <a:pt x="1655" y="409"/>
                  </a:cubicBezTo>
                  <a:cubicBezTo>
                    <a:pt x="1680" y="409"/>
                    <a:pt x="1697" y="413"/>
                    <a:pt x="1706" y="422"/>
                  </a:cubicBezTo>
                  <a:cubicBezTo>
                    <a:pt x="1715" y="430"/>
                    <a:pt x="1719" y="448"/>
                    <a:pt x="1719" y="475"/>
                  </a:cubicBezTo>
                  <a:cubicBezTo>
                    <a:pt x="1719" y="488"/>
                    <a:pt x="1717" y="503"/>
                    <a:pt x="1714" y="522"/>
                  </a:cubicBezTo>
                  <a:cubicBezTo>
                    <a:pt x="1710" y="540"/>
                    <a:pt x="1707" y="558"/>
                    <a:pt x="1703" y="574"/>
                  </a:cubicBezTo>
                  <a:cubicBezTo>
                    <a:pt x="1601" y="1024"/>
                    <a:pt x="1601" y="1024"/>
                    <a:pt x="1601" y="1024"/>
                  </a:cubicBezTo>
                  <a:cubicBezTo>
                    <a:pt x="1737" y="1024"/>
                    <a:pt x="1737" y="1024"/>
                    <a:pt x="1737" y="1024"/>
                  </a:cubicBezTo>
                  <a:cubicBezTo>
                    <a:pt x="1853" y="514"/>
                    <a:pt x="1853" y="514"/>
                    <a:pt x="1853" y="514"/>
                  </a:cubicBezTo>
                  <a:cubicBezTo>
                    <a:pt x="1894" y="468"/>
                    <a:pt x="1930" y="439"/>
                    <a:pt x="1962" y="426"/>
                  </a:cubicBezTo>
                  <a:cubicBezTo>
                    <a:pt x="1993" y="412"/>
                    <a:pt x="2021" y="406"/>
                    <a:pt x="2047" y="406"/>
                  </a:cubicBezTo>
                  <a:cubicBezTo>
                    <a:pt x="2075" y="406"/>
                    <a:pt x="2097" y="414"/>
                    <a:pt x="2111" y="432"/>
                  </a:cubicBezTo>
                  <a:cubicBezTo>
                    <a:pt x="2126" y="449"/>
                    <a:pt x="2133" y="472"/>
                    <a:pt x="2133" y="502"/>
                  </a:cubicBezTo>
                  <a:cubicBezTo>
                    <a:pt x="2133" y="508"/>
                    <a:pt x="2132" y="516"/>
                    <a:pt x="2130" y="528"/>
                  </a:cubicBezTo>
                  <a:cubicBezTo>
                    <a:pt x="2128" y="539"/>
                    <a:pt x="2126" y="550"/>
                    <a:pt x="2124" y="560"/>
                  </a:cubicBezTo>
                  <a:cubicBezTo>
                    <a:pt x="2016" y="1024"/>
                    <a:pt x="2016" y="1024"/>
                    <a:pt x="2016" y="1024"/>
                  </a:cubicBezTo>
                  <a:cubicBezTo>
                    <a:pt x="2150" y="1024"/>
                    <a:pt x="2150" y="1024"/>
                    <a:pt x="2150" y="1024"/>
                  </a:cubicBezTo>
                  <a:cubicBezTo>
                    <a:pt x="2269" y="509"/>
                    <a:pt x="2269" y="509"/>
                    <a:pt x="2269" y="509"/>
                  </a:cubicBezTo>
                  <a:cubicBezTo>
                    <a:pt x="2306" y="470"/>
                    <a:pt x="2339" y="442"/>
                    <a:pt x="2368" y="428"/>
                  </a:cubicBezTo>
                  <a:cubicBezTo>
                    <a:pt x="2397" y="413"/>
                    <a:pt x="2426" y="406"/>
                    <a:pt x="2457" y="406"/>
                  </a:cubicBezTo>
                  <a:cubicBezTo>
                    <a:pt x="2485" y="406"/>
                    <a:pt x="2506" y="415"/>
                    <a:pt x="2519" y="433"/>
                  </a:cubicBezTo>
                  <a:cubicBezTo>
                    <a:pt x="2532" y="451"/>
                    <a:pt x="2538" y="476"/>
                    <a:pt x="2538" y="507"/>
                  </a:cubicBezTo>
                  <a:cubicBezTo>
                    <a:pt x="2538" y="516"/>
                    <a:pt x="2537" y="529"/>
                    <a:pt x="2534" y="546"/>
                  </a:cubicBezTo>
                  <a:cubicBezTo>
                    <a:pt x="2531" y="562"/>
                    <a:pt x="2527" y="580"/>
                    <a:pt x="2522" y="600"/>
                  </a:cubicBezTo>
                  <a:cubicBezTo>
                    <a:pt x="2455" y="859"/>
                    <a:pt x="2455" y="859"/>
                    <a:pt x="2455" y="859"/>
                  </a:cubicBezTo>
                  <a:cubicBezTo>
                    <a:pt x="2451" y="876"/>
                    <a:pt x="2448" y="890"/>
                    <a:pt x="2446" y="902"/>
                  </a:cubicBezTo>
                  <a:cubicBezTo>
                    <a:pt x="2444" y="915"/>
                    <a:pt x="2443" y="926"/>
                    <a:pt x="2443" y="936"/>
                  </a:cubicBezTo>
                  <a:cubicBezTo>
                    <a:pt x="2443" y="964"/>
                    <a:pt x="2452" y="988"/>
                    <a:pt x="2471" y="1007"/>
                  </a:cubicBezTo>
                  <a:cubicBezTo>
                    <a:pt x="2489" y="1027"/>
                    <a:pt x="2516" y="1036"/>
                    <a:pt x="2552" y="1036"/>
                  </a:cubicBezTo>
                  <a:cubicBezTo>
                    <a:pt x="2570" y="1036"/>
                    <a:pt x="2599" y="1033"/>
                    <a:pt x="2624" y="1026"/>
                  </a:cubicBezTo>
                  <a:cubicBezTo>
                    <a:pt x="2632" y="1024"/>
                    <a:pt x="2642" y="1021"/>
                    <a:pt x="2652" y="1017"/>
                  </a:cubicBezTo>
                  <a:lnTo>
                    <a:pt x="2666" y="957"/>
                  </a:lnTo>
                  <a:close/>
                  <a:moveTo>
                    <a:pt x="1469" y="957"/>
                  </a:moveTo>
                  <a:cubicBezTo>
                    <a:pt x="1464" y="957"/>
                    <a:pt x="1459" y="958"/>
                    <a:pt x="1456" y="958"/>
                  </a:cubicBezTo>
                  <a:cubicBezTo>
                    <a:pt x="1430" y="958"/>
                    <a:pt x="1411" y="953"/>
                    <a:pt x="1400" y="943"/>
                  </a:cubicBezTo>
                  <a:cubicBezTo>
                    <a:pt x="1388" y="934"/>
                    <a:pt x="1383" y="916"/>
                    <a:pt x="1383" y="890"/>
                  </a:cubicBezTo>
                  <a:cubicBezTo>
                    <a:pt x="1383" y="879"/>
                    <a:pt x="1385" y="864"/>
                    <a:pt x="1389" y="845"/>
                  </a:cubicBezTo>
                  <a:cubicBezTo>
                    <a:pt x="1392" y="826"/>
                    <a:pt x="1396" y="809"/>
                    <a:pt x="1400" y="794"/>
                  </a:cubicBezTo>
                  <a:cubicBezTo>
                    <a:pt x="1458" y="571"/>
                    <a:pt x="1458" y="571"/>
                    <a:pt x="1458" y="571"/>
                  </a:cubicBezTo>
                  <a:cubicBezTo>
                    <a:pt x="1463" y="550"/>
                    <a:pt x="1467" y="529"/>
                    <a:pt x="1470" y="507"/>
                  </a:cubicBezTo>
                  <a:cubicBezTo>
                    <a:pt x="1472" y="486"/>
                    <a:pt x="1473" y="471"/>
                    <a:pt x="1473" y="463"/>
                  </a:cubicBezTo>
                  <a:cubicBezTo>
                    <a:pt x="1473" y="421"/>
                    <a:pt x="1461" y="388"/>
                    <a:pt x="1437" y="362"/>
                  </a:cubicBezTo>
                  <a:cubicBezTo>
                    <a:pt x="1412" y="336"/>
                    <a:pt x="1378" y="323"/>
                    <a:pt x="1335" y="323"/>
                  </a:cubicBezTo>
                  <a:cubicBezTo>
                    <a:pt x="1289" y="323"/>
                    <a:pt x="1239" y="333"/>
                    <a:pt x="1203" y="353"/>
                  </a:cubicBezTo>
                  <a:cubicBezTo>
                    <a:pt x="1167" y="372"/>
                    <a:pt x="1120" y="399"/>
                    <a:pt x="1070" y="443"/>
                  </a:cubicBezTo>
                  <a:cubicBezTo>
                    <a:pt x="1069" y="408"/>
                    <a:pt x="1061" y="381"/>
                    <a:pt x="1046" y="361"/>
                  </a:cubicBezTo>
                  <a:cubicBezTo>
                    <a:pt x="1030" y="341"/>
                    <a:pt x="1004" y="331"/>
                    <a:pt x="968" y="331"/>
                  </a:cubicBezTo>
                  <a:cubicBezTo>
                    <a:pt x="949" y="331"/>
                    <a:pt x="925" y="335"/>
                    <a:pt x="898" y="343"/>
                  </a:cubicBezTo>
                  <a:cubicBezTo>
                    <a:pt x="878" y="348"/>
                    <a:pt x="855" y="357"/>
                    <a:pt x="831" y="367"/>
                  </a:cubicBezTo>
                  <a:cubicBezTo>
                    <a:pt x="821" y="414"/>
                    <a:pt x="821" y="414"/>
                    <a:pt x="821" y="414"/>
                  </a:cubicBezTo>
                  <a:cubicBezTo>
                    <a:pt x="835" y="411"/>
                    <a:pt x="848" y="409"/>
                    <a:pt x="857" y="409"/>
                  </a:cubicBezTo>
                  <a:cubicBezTo>
                    <a:pt x="883" y="409"/>
                    <a:pt x="900" y="414"/>
                    <a:pt x="909" y="423"/>
                  </a:cubicBezTo>
                  <a:cubicBezTo>
                    <a:pt x="918" y="431"/>
                    <a:pt x="922" y="449"/>
                    <a:pt x="922" y="475"/>
                  </a:cubicBezTo>
                  <a:cubicBezTo>
                    <a:pt x="922" y="488"/>
                    <a:pt x="920" y="505"/>
                    <a:pt x="916" y="526"/>
                  </a:cubicBezTo>
                  <a:cubicBezTo>
                    <a:pt x="911" y="547"/>
                    <a:pt x="908" y="563"/>
                    <a:pt x="906" y="574"/>
                  </a:cubicBezTo>
                  <a:cubicBezTo>
                    <a:pt x="804" y="1024"/>
                    <a:pt x="804" y="1024"/>
                    <a:pt x="804" y="1024"/>
                  </a:cubicBezTo>
                  <a:cubicBezTo>
                    <a:pt x="941" y="1024"/>
                    <a:pt x="941" y="1024"/>
                    <a:pt x="941" y="1024"/>
                  </a:cubicBezTo>
                  <a:cubicBezTo>
                    <a:pt x="1058" y="514"/>
                    <a:pt x="1058" y="514"/>
                    <a:pt x="1058" y="514"/>
                  </a:cubicBezTo>
                  <a:cubicBezTo>
                    <a:pt x="1088" y="479"/>
                    <a:pt x="1120" y="452"/>
                    <a:pt x="1154" y="434"/>
                  </a:cubicBezTo>
                  <a:cubicBezTo>
                    <a:pt x="1188" y="415"/>
                    <a:pt x="1219" y="406"/>
                    <a:pt x="1247" y="406"/>
                  </a:cubicBezTo>
                  <a:cubicBezTo>
                    <a:pt x="1275" y="406"/>
                    <a:pt x="1296" y="415"/>
                    <a:pt x="1311" y="433"/>
                  </a:cubicBezTo>
                  <a:cubicBezTo>
                    <a:pt x="1325" y="451"/>
                    <a:pt x="1332" y="476"/>
                    <a:pt x="1332" y="507"/>
                  </a:cubicBezTo>
                  <a:cubicBezTo>
                    <a:pt x="1332" y="516"/>
                    <a:pt x="1331" y="529"/>
                    <a:pt x="1328" y="546"/>
                  </a:cubicBezTo>
                  <a:cubicBezTo>
                    <a:pt x="1325" y="562"/>
                    <a:pt x="1321" y="580"/>
                    <a:pt x="1316" y="600"/>
                  </a:cubicBezTo>
                  <a:cubicBezTo>
                    <a:pt x="1249" y="859"/>
                    <a:pt x="1249" y="859"/>
                    <a:pt x="1249" y="859"/>
                  </a:cubicBezTo>
                  <a:cubicBezTo>
                    <a:pt x="1245" y="876"/>
                    <a:pt x="1242" y="890"/>
                    <a:pt x="1240" y="902"/>
                  </a:cubicBezTo>
                  <a:cubicBezTo>
                    <a:pt x="1238" y="915"/>
                    <a:pt x="1237" y="926"/>
                    <a:pt x="1237" y="936"/>
                  </a:cubicBezTo>
                  <a:cubicBezTo>
                    <a:pt x="1237" y="964"/>
                    <a:pt x="1246" y="988"/>
                    <a:pt x="1265" y="1007"/>
                  </a:cubicBezTo>
                  <a:cubicBezTo>
                    <a:pt x="1283" y="1027"/>
                    <a:pt x="1310" y="1036"/>
                    <a:pt x="1346" y="1036"/>
                  </a:cubicBezTo>
                  <a:cubicBezTo>
                    <a:pt x="1370" y="1036"/>
                    <a:pt x="1393" y="1032"/>
                    <a:pt x="1415" y="1025"/>
                  </a:cubicBezTo>
                  <a:cubicBezTo>
                    <a:pt x="1427" y="1021"/>
                    <a:pt x="1441" y="1016"/>
                    <a:pt x="1458" y="1009"/>
                  </a:cubicBezTo>
                  <a:lnTo>
                    <a:pt x="1469" y="957"/>
                  </a:lnTo>
                  <a:close/>
                  <a:moveTo>
                    <a:pt x="655" y="954"/>
                  </a:moveTo>
                  <a:cubicBezTo>
                    <a:pt x="651" y="955"/>
                    <a:pt x="646" y="956"/>
                    <a:pt x="641" y="957"/>
                  </a:cubicBezTo>
                  <a:cubicBezTo>
                    <a:pt x="622" y="960"/>
                    <a:pt x="607" y="962"/>
                    <a:pt x="596" y="962"/>
                  </a:cubicBezTo>
                  <a:cubicBezTo>
                    <a:pt x="573" y="962"/>
                    <a:pt x="551" y="955"/>
                    <a:pt x="532" y="940"/>
                  </a:cubicBezTo>
                  <a:cubicBezTo>
                    <a:pt x="512" y="925"/>
                    <a:pt x="494" y="901"/>
                    <a:pt x="477" y="866"/>
                  </a:cubicBezTo>
                  <a:cubicBezTo>
                    <a:pt x="465" y="838"/>
                    <a:pt x="449" y="803"/>
                    <a:pt x="431" y="759"/>
                  </a:cubicBezTo>
                  <a:cubicBezTo>
                    <a:pt x="414" y="715"/>
                    <a:pt x="392" y="659"/>
                    <a:pt x="366" y="590"/>
                  </a:cubicBezTo>
                  <a:cubicBezTo>
                    <a:pt x="397" y="560"/>
                    <a:pt x="426" y="535"/>
                    <a:pt x="452" y="514"/>
                  </a:cubicBezTo>
                  <a:cubicBezTo>
                    <a:pt x="467" y="502"/>
                    <a:pt x="481" y="492"/>
                    <a:pt x="495" y="482"/>
                  </a:cubicBezTo>
                  <a:cubicBezTo>
                    <a:pt x="504" y="476"/>
                    <a:pt x="515" y="469"/>
                    <a:pt x="530" y="461"/>
                  </a:cubicBezTo>
                  <a:cubicBezTo>
                    <a:pt x="541" y="454"/>
                    <a:pt x="553" y="452"/>
                    <a:pt x="564" y="452"/>
                  </a:cubicBezTo>
                  <a:cubicBezTo>
                    <a:pt x="564" y="452"/>
                    <a:pt x="564" y="452"/>
                    <a:pt x="564" y="452"/>
                  </a:cubicBezTo>
                  <a:cubicBezTo>
                    <a:pt x="686" y="452"/>
                    <a:pt x="686" y="452"/>
                    <a:pt x="686" y="452"/>
                  </a:cubicBezTo>
                  <a:cubicBezTo>
                    <a:pt x="698" y="437"/>
                    <a:pt x="703" y="420"/>
                    <a:pt x="703" y="403"/>
                  </a:cubicBezTo>
                  <a:cubicBezTo>
                    <a:pt x="703" y="380"/>
                    <a:pt x="696" y="362"/>
                    <a:pt x="682" y="349"/>
                  </a:cubicBezTo>
                  <a:cubicBezTo>
                    <a:pt x="668" y="336"/>
                    <a:pt x="650" y="330"/>
                    <a:pt x="626" y="330"/>
                  </a:cubicBezTo>
                  <a:cubicBezTo>
                    <a:pt x="605" y="330"/>
                    <a:pt x="582" y="335"/>
                    <a:pt x="563" y="347"/>
                  </a:cubicBezTo>
                  <a:cubicBezTo>
                    <a:pt x="544" y="358"/>
                    <a:pt x="518" y="379"/>
                    <a:pt x="486" y="409"/>
                  </a:cubicBezTo>
                  <a:cubicBezTo>
                    <a:pt x="440" y="452"/>
                    <a:pt x="396" y="495"/>
                    <a:pt x="354" y="536"/>
                  </a:cubicBezTo>
                  <a:cubicBezTo>
                    <a:pt x="312" y="577"/>
                    <a:pt x="268" y="623"/>
                    <a:pt x="217" y="680"/>
                  </a:cubicBezTo>
                  <a:cubicBezTo>
                    <a:pt x="214" y="680"/>
                    <a:pt x="214" y="680"/>
                    <a:pt x="214" y="680"/>
                  </a:cubicBezTo>
                  <a:cubicBezTo>
                    <a:pt x="370" y="10"/>
                    <a:pt x="370" y="10"/>
                    <a:pt x="370" y="10"/>
                  </a:cubicBezTo>
                  <a:cubicBezTo>
                    <a:pt x="363" y="0"/>
                    <a:pt x="363" y="0"/>
                    <a:pt x="363" y="0"/>
                  </a:cubicBezTo>
                  <a:cubicBezTo>
                    <a:pt x="97" y="0"/>
                    <a:pt x="97" y="0"/>
                    <a:pt x="97" y="0"/>
                  </a:cubicBezTo>
                  <a:cubicBezTo>
                    <a:pt x="88" y="41"/>
                    <a:pt x="88" y="41"/>
                    <a:pt x="88" y="41"/>
                  </a:cubicBezTo>
                  <a:cubicBezTo>
                    <a:pt x="103" y="43"/>
                    <a:pt x="117" y="45"/>
                    <a:pt x="132" y="46"/>
                  </a:cubicBezTo>
                  <a:cubicBezTo>
                    <a:pt x="147" y="48"/>
                    <a:pt x="159" y="50"/>
                    <a:pt x="168" y="55"/>
                  </a:cubicBezTo>
                  <a:cubicBezTo>
                    <a:pt x="178" y="59"/>
                    <a:pt x="186" y="66"/>
                    <a:pt x="192" y="75"/>
                  </a:cubicBezTo>
                  <a:cubicBezTo>
                    <a:pt x="197" y="84"/>
                    <a:pt x="200" y="97"/>
                    <a:pt x="200" y="114"/>
                  </a:cubicBezTo>
                  <a:cubicBezTo>
                    <a:pt x="200" y="122"/>
                    <a:pt x="0" y="1024"/>
                    <a:pt x="0" y="1024"/>
                  </a:cubicBezTo>
                  <a:cubicBezTo>
                    <a:pt x="139" y="1024"/>
                    <a:pt x="139" y="1024"/>
                    <a:pt x="139" y="1024"/>
                  </a:cubicBezTo>
                  <a:cubicBezTo>
                    <a:pt x="198" y="755"/>
                    <a:pt x="198" y="755"/>
                    <a:pt x="198" y="755"/>
                  </a:cubicBezTo>
                  <a:cubicBezTo>
                    <a:pt x="269" y="692"/>
                    <a:pt x="269" y="692"/>
                    <a:pt x="269" y="692"/>
                  </a:cubicBezTo>
                  <a:cubicBezTo>
                    <a:pt x="283" y="728"/>
                    <a:pt x="298" y="766"/>
                    <a:pt x="312" y="806"/>
                  </a:cubicBezTo>
                  <a:cubicBezTo>
                    <a:pt x="326" y="846"/>
                    <a:pt x="343" y="887"/>
                    <a:pt x="362" y="928"/>
                  </a:cubicBezTo>
                  <a:cubicBezTo>
                    <a:pt x="381" y="971"/>
                    <a:pt x="400" y="1001"/>
                    <a:pt x="421" y="1017"/>
                  </a:cubicBezTo>
                  <a:cubicBezTo>
                    <a:pt x="442" y="1033"/>
                    <a:pt x="474" y="1036"/>
                    <a:pt x="503" y="1036"/>
                  </a:cubicBezTo>
                  <a:cubicBezTo>
                    <a:pt x="528" y="1036"/>
                    <a:pt x="552" y="1033"/>
                    <a:pt x="576" y="1027"/>
                  </a:cubicBezTo>
                  <a:cubicBezTo>
                    <a:pt x="594" y="1023"/>
                    <a:pt x="616" y="1015"/>
                    <a:pt x="644" y="1005"/>
                  </a:cubicBezTo>
                  <a:lnTo>
                    <a:pt x="655" y="954"/>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0" name="Freeform 14"/>
            <p:cNvSpPr>
              <a:spLocks/>
            </p:cNvSpPr>
            <p:nvPr userDrawn="1"/>
          </p:nvSpPr>
          <p:spPr bwMode="gray">
            <a:xfrm>
              <a:off x="7004" y="0"/>
              <a:ext cx="257" cy="1083"/>
            </a:xfrm>
            <a:custGeom>
              <a:avLst/>
              <a:gdLst>
                <a:gd name="T0" fmla="*/ 609 w 1286"/>
                <a:gd name="T1" fmla="*/ 2527 h 5414"/>
                <a:gd name="T2" fmla="*/ 474 w 1286"/>
                <a:gd name="T3" fmla="*/ 3222 h 5414"/>
                <a:gd name="T4" fmla="*/ 430 w 1286"/>
                <a:gd name="T5" fmla="*/ 3204 h 5414"/>
                <a:gd name="T6" fmla="*/ 552 w 1286"/>
                <a:gd name="T7" fmla="*/ 2576 h 5414"/>
                <a:gd name="T8" fmla="*/ 552 w 1286"/>
                <a:gd name="T9" fmla="*/ 2576 h 5414"/>
                <a:gd name="T10" fmla="*/ 609 w 1286"/>
                <a:gd name="T11" fmla="*/ 2527 h 5414"/>
                <a:gd name="T12" fmla="*/ 1204 w 1286"/>
                <a:gd name="T13" fmla="*/ 1805 h 5414"/>
                <a:gd name="T14" fmla="*/ 1279 w 1286"/>
                <a:gd name="T15" fmla="*/ 1779 h 5414"/>
                <a:gd name="T16" fmla="*/ 1116 w 1286"/>
                <a:gd name="T17" fmla="*/ 1779 h 5414"/>
                <a:gd name="T18" fmla="*/ 1286 w 1286"/>
                <a:gd name="T19" fmla="*/ 1853 h 5414"/>
                <a:gd name="T20" fmla="*/ 1204 w 1286"/>
                <a:gd name="T21" fmla="*/ 1805 h 5414"/>
                <a:gd name="T22" fmla="*/ 1051 w 1286"/>
                <a:gd name="T23" fmla="*/ 0 h 5414"/>
                <a:gd name="T24" fmla="*/ 721 w 1286"/>
                <a:gd name="T25" fmla="*/ 1706 h 5414"/>
                <a:gd name="T26" fmla="*/ 773 w 1286"/>
                <a:gd name="T27" fmla="*/ 1686 h 5414"/>
                <a:gd name="T28" fmla="*/ 1099 w 1286"/>
                <a:gd name="T29" fmla="*/ 0 h 5414"/>
                <a:gd name="T30" fmla="*/ 1051 w 1286"/>
                <a:gd name="T31" fmla="*/ 0 h 5414"/>
                <a:gd name="T32" fmla="*/ 754 w 1286"/>
                <a:gd name="T33" fmla="*/ 1782 h 5414"/>
                <a:gd name="T34" fmla="*/ 625 w 1286"/>
                <a:gd name="T35" fmla="*/ 2444 h 5414"/>
                <a:gd name="T36" fmla="*/ 575 w 1286"/>
                <a:gd name="T37" fmla="*/ 2459 h 5414"/>
                <a:gd name="T38" fmla="*/ 700 w 1286"/>
                <a:gd name="T39" fmla="*/ 1815 h 5414"/>
                <a:gd name="T40" fmla="*/ 700 w 1286"/>
                <a:gd name="T41" fmla="*/ 1815 h 5414"/>
                <a:gd name="T42" fmla="*/ 700 w 1286"/>
                <a:gd name="T43" fmla="*/ 1814 h 5414"/>
                <a:gd name="T44" fmla="*/ 702 w 1286"/>
                <a:gd name="T45" fmla="*/ 1804 h 5414"/>
                <a:gd name="T46" fmla="*/ 754 w 1286"/>
                <a:gd name="T47" fmla="*/ 1782 h 5414"/>
                <a:gd name="T48" fmla="*/ 0 w 1286"/>
                <a:gd name="T49" fmla="*/ 5414 h 5414"/>
                <a:gd name="T50" fmla="*/ 416 w 1286"/>
                <a:gd name="T51" fmla="*/ 3277 h 5414"/>
                <a:gd name="T52" fmla="*/ 462 w 1286"/>
                <a:gd name="T53" fmla="*/ 3285 h 5414"/>
                <a:gd name="T54" fmla="*/ 48 w 1286"/>
                <a:gd name="T55" fmla="*/ 5414 h 5414"/>
                <a:gd name="T56" fmla="*/ 0 w 1286"/>
                <a:gd name="T57" fmla="*/ 5414 h 5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5414">
                  <a:moveTo>
                    <a:pt x="609" y="2527"/>
                  </a:moveTo>
                  <a:cubicBezTo>
                    <a:pt x="474" y="3222"/>
                    <a:pt x="474" y="3222"/>
                    <a:pt x="474" y="3222"/>
                  </a:cubicBezTo>
                  <a:cubicBezTo>
                    <a:pt x="459" y="3217"/>
                    <a:pt x="444" y="3211"/>
                    <a:pt x="430" y="3204"/>
                  </a:cubicBezTo>
                  <a:cubicBezTo>
                    <a:pt x="552" y="2576"/>
                    <a:pt x="552" y="2576"/>
                    <a:pt x="552" y="2576"/>
                  </a:cubicBezTo>
                  <a:cubicBezTo>
                    <a:pt x="552" y="2576"/>
                    <a:pt x="552" y="2576"/>
                    <a:pt x="552" y="2576"/>
                  </a:cubicBezTo>
                  <a:cubicBezTo>
                    <a:pt x="552" y="2559"/>
                    <a:pt x="574" y="2543"/>
                    <a:pt x="609" y="2527"/>
                  </a:cubicBezTo>
                  <a:close/>
                  <a:moveTo>
                    <a:pt x="1204" y="1805"/>
                  </a:moveTo>
                  <a:cubicBezTo>
                    <a:pt x="1279" y="1779"/>
                    <a:pt x="1279" y="1779"/>
                    <a:pt x="1279" y="1779"/>
                  </a:cubicBezTo>
                  <a:cubicBezTo>
                    <a:pt x="1116" y="1779"/>
                    <a:pt x="1116" y="1779"/>
                    <a:pt x="1116" y="1779"/>
                  </a:cubicBezTo>
                  <a:cubicBezTo>
                    <a:pt x="1213" y="1872"/>
                    <a:pt x="1286" y="1853"/>
                    <a:pt x="1286" y="1853"/>
                  </a:cubicBezTo>
                  <a:lnTo>
                    <a:pt x="1204" y="1805"/>
                  </a:lnTo>
                  <a:close/>
                  <a:moveTo>
                    <a:pt x="1051" y="0"/>
                  </a:moveTo>
                  <a:cubicBezTo>
                    <a:pt x="721" y="1706"/>
                    <a:pt x="721" y="1706"/>
                    <a:pt x="721" y="1706"/>
                  </a:cubicBezTo>
                  <a:cubicBezTo>
                    <a:pt x="737" y="1698"/>
                    <a:pt x="754" y="1692"/>
                    <a:pt x="773" y="1686"/>
                  </a:cubicBezTo>
                  <a:cubicBezTo>
                    <a:pt x="1099" y="0"/>
                    <a:pt x="1099" y="0"/>
                    <a:pt x="1099" y="0"/>
                  </a:cubicBezTo>
                  <a:lnTo>
                    <a:pt x="1051" y="0"/>
                  </a:lnTo>
                  <a:close/>
                  <a:moveTo>
                    <a:pt x="754" y="1782"/>
                  </a:moveTo>
                  <a:cubicBezTo>
                    <a:pt x="625" y="2444"/>
                    <a:pt x="625" y="2444"/>
                    <a:pt x="625" y="2444"/>
                  </a:cubicBezTo>
                  <a:cubicBezTo>
                    <a:pt x="608" y="2449"/>
                    <a:pt x="591" y="2454"/>
                    <a:pt x="575" y="2459"/>
                  </a:cubicBezTo>
                  <a:cubicBezTo>
                    <a:pt x="700" y="1815"/>
                    <a:pt x="700" y="1815"/>
                    <a:pt x="700" y="1815"/>
                  </a:cubicBezTo>
                  <a:cubicBezTo>
                    <a:pt x="700" y="1815"/>
                    <a:pt x="700" y="1815"/>
                    <a:pt x="700" y="1815"/>
                  </a:cubicBezTo>
                  <a:cubicBezTo>
                    <a:pt x="700" y="1815"/>
                    <a:pt x="700" y="1815"/>
                    <a:pt x="700" y="1814"/>
                  </a:cubicBezTo>
                  <a:cubicBezTo>
                    <a:pt x="702" y="1804"/>
                    <a:pt x="702" y="1804"/>
                    <a:pt x="702" y="1804"/>
                  </a:cubicBezTo>
                  <a:cubicBezTo>
                    <a:pt x="707" y="1792"/>
                    <a:pt x="721" y="1786"/>
                    <a:pt x="754" y="1782"/>
                  </a:cubicBezTo>
                  <a:close/>
                  <a:moveTo>
                    <a:pt x="0" y="5414"/>
                  </a:moveTo>
                  <a:cubicBezTo>
                    <a:pt x="416" y="3277"/>
                    <a:pt x="416" y="3277"/>
                    <a:pt x="416" y="3277"/>
                  </a:cubicBezTo>
                  <a:cubicBezTo>
                    <a:pt x="431" y="3281"/>
                    <a:pt x="447" y="3283"/>
                    <a:pt x="462" y="3285"/>
                  </a:cubicBezTo>
                  <a:cubicBezTo>
                    <a:pt x="48" y="5414"/>
                    <a:pt x="48" y="5414"/>
                    <a:pt x="48" y="5414"/>
                  </a:cubicBezTo>
                  <a:lnTo>
                    <a:pt x="0" y="5414"/>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1" name="Freeform 15"/>
            <p:cNvSpPr>
              <a:spLocks/>
            </p:cNvSpPr>
            <p:nvPr userDrawn="1"/>
          </p:nvSpPr>
          <p:spPr bwMode="gray">
            <a:xfrm>
              <a:off x="984" y="341"/>
              <a:ext cx="60" cy="285"/>
            </a:xfrm>
            <a:custGeom>
              <a:avLst/>
              <a:gdLst>
                <a:gd name="T0" fmla="*/ 56 w 60"/>
                <a:gd name="T1" fmla="*/ 0 h 285"/>
                <a:gd name="T2" fmla="*/ 0 w 60"/>
                <a:gd name="T3" fmla="*/ 285 h 285"/>
                <a:gd name="T4" fmla="*/ 4 w 60"/>
                <a:gd name="T5" fmla="*/ 285 h 285"/>
                <a:gd name="T6" fmla="*/ 60 w 60"/>
                <a:gd name="T7" fmla="*/ 0 h 285"/>
                <a:gd name="T8" fmla="*/ 56 w 60"/>
                <a:gd name="T9" fmla="*/ 0 h 285"/>
              </a:gdLst>
              <a:ahLst/>
              <a:cxnLst>
                <a:cxn ang="0">
                  <a:pos x="T0" y="T1"/>
                </a:cxn>
                <a:cxn ang="0">
                  <a:pos x="T2" y="T3"/>
                </a:cxn>
                <a:cxn ang="0">
                  <a:pos x="T4" y="T5"/>
                </a:cxn>
                <a:cxn ang="0">
                  <a:pos x="T6" y="T7"/>
                </a:cxn>
                <a:cxn ang="0">
                  <a:pos x="T8" y="T9"/>
                </a:cxn>
              </a:cxnLst>
              <a:rect l="0" t="0" r="r" b="b"/>
              <a:pathLst>
                <a:path w="60" h="285">
                  <a:moveTo>
                    <a:pt x="56" y="0"/>
                  </a:move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2" name="Freeform 16"/>
            <p:cNvSpPr>
              <a:spLocks/>
            </p:cNvSpPr>
            <p:nvPr userDrawn="1"/>
          </p:nvSpPr>
          <p:spPr bwMode="gray">
            <a:xfrm>
              <a:off x="6371" y="4071"/>
              <a:ext cx="58" cy="249"/>
            </a:xfrm>
            <a:custGeom>
              <a:avLst/>
              <a:gdLst>
                <a:gd name="T0" fmla="*/ 9 w 58"/>
                <a:gd name="T1" fmla="*/ 249 h 249"/>
                <a:gd name="T2" fmla="*/ 58 w 58"/>
                <a:gd name="T3" fmla="*/ 0 h 249"/>
                <a:gd name="T4" fmla="*/ 48 w 58"/>
                <a:gd name="T5" fmla="*/ 0 h 249"/>
                <a:gd name="T6" fmla="*/ 0 w 58"/>
                <a:gd name="T7" fmla="*/ 249 h 249"/>
                <a:gd name="T8" fmla="*/ 9 w 58"/>
                <a:gd name="T9" fmla="*/ 249 h 249"/>
              </a:gdLst>
              <a:ahLst/>
              <a:cxnLst>
                <a:cxn ang="0">
                  <a:pos x="T0" y="T1"/>
                </a:cxn>
                <a:cxn ang="0">
                  <a:pos x="T2" y="T3"/>
                </a:cxn>
                <a:cxn ang="0">
                  <a:pos x="T4" y="T5"/>
                </a:cxn>
                <a:cxn ang="0">
                  <a:pos x="T6" y="T7"/>
                </a:cxn>
                <a:cxn ang="0">
                  <a:pos x="T8" y="T9"/>
                </a:cxn>
              </a:cxnLst>
              <a:rect l="0" t="0" r="r" b="b"/>
              <a:pathLst>
                <a:path w="58" h="249">
                  <a:moveTo>
                    <a:pt x="9" y="249"/>
                  </a:moveTo>
                  <a:lnTo>
                    <a:pt x="58" y="0"/>
                  </a:lnTo>
                  <a:lnTo>
                    <a:pt x="48" y="0"/>
                  </a:lnTo>
                  <a:lnTo>
                    <a:pt x="0" y="249"/>
                  </a:lnTo>
                  <a:lnTo>
                    <a:pt x="9"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AF84D943-D513-440A-BEA4-DEAAD8984BA5}"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Tree>
    <p:extLst>
      <p:ext uri="{BB962C8B-B14F-4D97-AF65-F5344CB8AC3E}">
        <p14:creationId xmlns:p14="http://schemas.microsoft.com/office/powerpoint/2010/main" val="3365207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FE22DE71-6D90-4729-BECB-FCB0D3D02BC7}"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0"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1570584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58591857-E659-4B9C-A5C4-95C5C332113B}"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648077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68F5F7D1-9805-4077-B542-A2F582FFAB67}"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33261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379C9411-7666-4256-AA23-58D5B58620F8}"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3688477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1635D8DF-8313-4B82-8FF5-21E34B6C926E}"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14231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1"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02938041-3D33-4E01-9243-CFA687073233}" type="datetime1">
              <a:rPr lang="nl-NL" noProof="1" smtClean="0"/>
              <a:t>14-1-2020</a:t>
            </a:fld>
            <a:endParaRPr lang="nl-NL" noProof="1"/>
          </a:p>
        </p:txBody>
      </p:sp>
      <p:sp>
        <p:nvSpPr>
          <p:cNvPr id="8" name="Footer Placeholder 7"/>
          <p:cNvSpPr>
            <a:spLocks noGrp="1"/>
          </p:cNvSpPr>
          <p:nvPr>
            <p:ph type="ftr" sz="quarter" idx="15"/>
          </p:nvPr>
        </p:nvSpPr>
        <p:spPr bwMode="gray"/>
        <p:txBody>
          <a:bodyPr/>
          <a:lstStyle/>
          <a:p>
            <a:r>
              <a:rPr lang="nl-NL" noProof="1"/>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pPr/>
              <a:t>‹nr.›</a:t>
            </a:fld>
            <a:endParaRPr lang="nl-NL" noProof="1"/>
          </a:p>
        </p:txBody>
      </p:sp>
    </p:spTree>
    <p:extLst>
      <p:ext uri="{BB962C8B-B14F-4D97-AF65-F5344CB8AC3E}">
        <p14:creationId xmlns:p14="http://schemas.microsoft.com/office/powerpoint/2010/main" val="26097158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0"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04C4914D-C1DA-4F58-BF5A-07D2E0909E38}"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579604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2B18721F-0183-4FB3-9E2E-EBD8D307BFF0}"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0"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4288177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9202A981-FF80-4B97-93D8-00456B9A3ED3}"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3160581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249DB598-D2D1-4F3B-9B41-C3C2DB4F0FC8}"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925358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4A3CE48E-6636-458F-A064-5AB2427FFADE}"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15895821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86640167-9C19-47C8-8D27-7575E85AE70A}"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195568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912877DB-BEF0-4DE5-A194-347E7D94C3BE}"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0"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41822108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A3B5BF7E-DCFE-40C2-91EC-A8BD3B9DD04C}"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7614250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51F5AD39-CFE2-4FB8-BDF0-DA8835E92AB2}"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252449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46FEFCE4-E6B2-4B7F-B053-817EFAE6D41A}"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86381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1"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C7ECF71A-397B-4BF4-AFEE-B56E5853FD38}" type="datetime1">
              <a:rPr lang="nl-NL" noProof="1" smtClean="0"/>
              <a:t>14-1-2020</a:t>
            </a:fld>
            <a:endParaRPr lang="nl-NL" noProof="1"/>
          </a:p>
        </p:txBody>
      </p:sp>
      <p:sp>
        <p:nvSpPr>
          <p:cNvPr id="9" name="Footer Placeholder 8"/>
          <p:cNvSpPr>
            <a:spLocks noGrp="1"/>
          </p:cNvSpPr>
          <p:nvPr>
            <p:ph type="ftr" sz="quarter" idx="15"/>
          </p:nvPr>
        </p:nvSpPr>
        <p:spPr bwMode="gray"/>
        <p:txBody>
          <a:bodyPr/>
          <a:lstStyle/>
          <a:p>
            <a:r>
              <a:rPr lang="nl-NL" noProof="1"/>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pPr/>
              <a:t>‹nr.›</a:t>
            </a:fld>
            <a:endParaRPr lang="nl-NL" noProof="1"/>
          </a:p>
        </p:txBody>
      </p:sp>
    </p:spTree>
    <p:extLst>
      <p:ext uri="{BB962C8B-B14F-4D97-AF65-F5344CB8AC3E}">
        <p14:creationId xmlns:p14="http://schemas.microsoft.com/office/powerpoint/2010/main" val="10703380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EA19A7A8-CB34-43E2-8898-CE7150F6B6BE}"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6640485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0"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0942F7E4-CC19-4B22-B8ED-E129014A7C61}"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9118696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B4CF4A52-B57A-4778-852C-69C0ACCA9D9B}"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0"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30869567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817E867D-8DD6-4CC0-B10B-E55E421FD73C}"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2590307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1A204CA8-44E9-4EDF-A1B8-F61A0225B8FE}"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8753228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DE5274C1-190C-4862-8697-4C8143F01A95}"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41624289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9D86D0F2-2946-475D-8C22-64258717620F}"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36193792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EFF3CBCD-77F4-484B-BE03-29BDC48E7E0A}"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0"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2577222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AC290007-3DE9-4E87-9D98-E35D7A8BB880}"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0987400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4E3FF231-EA36-4CB9-8E21-7A1A087FFE16}"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99193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1"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FDAD440A-AA98-498C-802F-DF3B3E426E80}" type="datetime1">
              <a:rPr lang="nl-NL" noProof="1" smtClean="0"/>
              <a:t>14-1-2020</a:t>
            </a:fld>
            <a:endParaRPr lang="nl-NL" noProof="1"/>
          </a:p>
        </p:txBody>
      </p:sp>
      <p:sp>
        <p:nvSpPr>
          <p:cNvPr id="3" name="Footer Placeholder 2"/>
          <p:cNvSpPr>
            <a:spLocks noGrp="1"/>
          </p:cNvSpPr>
          <p:nvPr>
            <p:ph type="ftr" sz="quarter" idx="16"/>
          </p:nvPr>
        </p:nvSpPr>
        <p:spPr bwMode="gray"/>
        <p:txBody>
          <a:bodyPr/>
          <a:lstStyle/>
          <a:p>
            <a:r>
              <a:rPr lang="nl-NL" noProof="1"/>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pPr/>
              <a:t>‹nr.›</a:t>
            </a:fld>
            <a:endParaRPr lang="nl-NL" noProof="1"/>
          </a:p>
        </p:txBody>
      </p:sp>
      <p:sp>
        <p:nvSpPr>
          <p:cNvPr id="5" name="Title 4"/>
          <p:cNvSpPr>
            <a:spLocks noGrp="1"/>
          </p:cNvSpPr>
          <p:nvPr>
            <p:ph type="title" hasCustomPrompt="1"/>
          </p:nvPr>
        </p:nvSpPr>
        <p:spPr>
          <a:xfrm>
            <a:off x="453111" y="1670400"/>
            <a:ext cx="11304000" cy="972000"/>
          </a:xfrm>
        </p:spPr>
        <p:txBody>
          <a:bodyPr/>
          <a:lstStyle>
            <a:lvl1pPr>
              <a:defRPr/>
            </a:lvl1pPr>
          </a:lstStyle>
          <a:p>
            <a:r>
              <a:rPr lang="nl-NL"/>
              <a:t>[Titel]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429DF967-C479-435B-85FC-07422D683496}"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2060389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AFD42E48-86F1-4242-AE2F-F72DA0845199}"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457403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0"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54517BF5-32C6-446F-B765-98E1FA1B170A}"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0184026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70B81D0B-64FD-4156-8FD3-2D4F868FF033}"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0"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15444647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DE8A7D7D-E70B-4133-96D0-E0B1D708999E}"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5743597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A71304BF-B075-4B5E-8F3F-8947494D8563}"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1174686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18176C6E-00E4-4EAC-A578-E51FFB66CDDA}"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1921189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DF912EF0-D98B-4531-B64A-8D66936ECBC0}"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16987490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eldia gekleurd">
    <p:bg bwMode="ltGray">
      <p:bgRef idx="1001">
        <a:schemeClr val="bg1"/>
      </p:bgRef>
    </p:bg>
    <p:spTree>
      <p:nvGrpSpPr>
        <p:cNvPr id="1" name=""/>
        <p:cNvGrpSpPr/>
        <p:nvPr/>
      </p:nvGrpSpPr>
      <p:grpSpPr>
        <a:xfrm>
          <a:off x="0" y="0"/>
          <a:ext cx="0" cy="0"/>
          <a:chOff x="0" y="0"/>
          <a:chExt cx="0" cy="0"/>
        </a:xfrm>
      </p:grpSpPr>
      <p:sp>
        <p:nvSpPr>
          <p:cNvPr id="14"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2772000"/>
          </a:xfrm>
        </p:spPr>
        <p:txBody>
          <a:bodyPr anchor="t" anchorCtr="0"/>
          <a:lstStyle>
            <a:lvl1pPr algn="l">
              <a:lnSpc>
                <a:spcPts val="6700"/>
              </a:lnSpc>
              <a:defRPr sz="6700">
                <a:solidFill>
                  <a:schemeClr val="bg1"/>
                </a:solidFill>
              </a:defRPr>
            </a:lvl1pPr>
          </a:lstStyle>
          <a:p>
            <a:r>
              <a:rPr lang="nl-NL" noProof="1"/>
              <a:t>[Titel]</a:t>
            </a:r>
          </a:p>
        </p:txBody>
      </p:sp>
      <p:sp>
        <p:nvSpPr>
          <p:cNvPr id="3" name="Ondertitel 2"/>
          <p:cNvSpPr>
            <a:spLocks noGrp="1"/>
          </p:cNvSpPr>
          <p:nvPr>
            <p:ph type="subTitle" idx="1" hasCustomPrompt="1"/>
          </p:nvPr>
        </p:nvSpPr>
        <p:spPr bwMode="gray">
          <a:xfrm>
            <a:off x="443000" y="4996657"/>
            <a:ext cx="11304000" cy="1476000"/>
          </a:xfrm>
        </p:spPr>
        <p:txBody>
          <a:bodyPr/>
          <a:lstStyle>
            <a:lvl1pPr marL="0" indent="0" algn="l">
              <a:lnSpc>
                <a:spcPts val="3000"/>
              </a:lnSpc>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7" name="Date Placeholder 6"/>
          <p:cNvSpPr>
            <a:spLocks noGrp="1"/>
          </p:cNvSpPr>
          <p:nvPr>
            <p:ph type="dt" sz="half" idx="10"/>
          </p:nvPr>
        </p:nvSpPr>
        <p:spPr bwMode="gray"/>
        <p:txBody>
          <a:bodyPr/>
          <a:lstStyle/>
          <a:p>
            <a:fld id="{10681E99-45DA-492F-9A2B-E2566230777B}" type="datetime1">
              <a:rPr lang="nl-NL" noProof="1" smtClean="0">
                <a:solidFill>
                  <a:srgbClr val="797B78"/>
                </a:solidFill>
              </a:rPr>
              <a:t>14-1-2020</a:t>
            </a:fld>
            <a:endParaRPr lang="nl-NL" noProof="1">
              <a:solidFill>
                <a:srgbClr val="797B78"/>
              </a:solidFill>
            </a:endParaRPr>
          </a:p>
        </p:txBody>
      </p:sp>
      <p:sp>
        <p:nvSpPr>
          <p:cNvPr id="13" name="Footer Placeholder 12"/>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18" name="Group 4"/>
          <p:cNvGrpSpPr>
            <a:grpSpLocks noChangeAspect="1"/>
          </p:cNvGrpSpPr>
          <p:nvPr userDrawn="1"/>
        </p:nvGrpSpPr>
        <p:grpSpPr bwMode="auto">
          <a:xfrm>
            <a:off x="1581557" y="0"/>
            <a:ext cx="10356850" cy="1719263"/>
            <a:chOff x="984" y="0"/>
            <a:chExt cx="6524" cy="1083"/>
          </a:xfrm>
        </p:grpSpPr>
        <p:sp>
          <p:nvSpPr>
            <p:cNvPr id="19"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5"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3525994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el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2772000"/>
          </a:xfrm>
        </p:spPr>
        <p:txBody>
          <a:bodyPr anchor="t" anchorCtr="0"/>
          <a:lstStyle>
            <a:lvl1pPr algn="l">
              <a:lnSpc>
                <a:spcPts val="6700"/>
              </a:lnSpc>
              <a:defRPr sz="6700">
                <a:solidFill>
                  <a:schemeClr val="accent1"/>
                </a:solidFill>
              </a:defRPr>
            </a:lvl1pPr>
          </a:lstStyle>
          <a:p>
            <a:r>
              <a:rPr lang="nl-NL" noProof="1"/>
              <a:t>[Titel]</a:t>
            </a:r>
          </a:p>
        </p:txBody>
      </p:sp>
      <p:sp>
        <p:nvSpPr>
          <p:cNvPr id="3" name="Ondertitel 2"/>
          <p:cNvSpPr>
            <a:spLocks noGrp="1"/>
          </p:cNvSpPr>
          <p:nvPr>
            <p:ph type="subTitle" idx="1" hasCustomPrompt="1"/>
          </p:nvPr>
        </p:nvSpPr>
        <p:spPr bwMode="gray">
          <a:xfrm>
            <a:off x="443000" y="4996800"/>
            <a:ext cx="11304000" cy="1476000"/>
          </a:xfrm>
        </p:spPr>
        <p:txBody>
          <a:bodyPr/>
          <a:lstStyle>
            <a:lvl1pPr marL="0" indent="0" algn="l">
              <a:lnSpc>
                <a:spcPts val="3000"/>
              </a:lnSpc>
              <a:buNone/>
              <a:defRPr sz="27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
        <p:nvSpPr>
          <p:cNvPr id="13" name="Text Placeholder 15"/>
          <p:cNvSpPr>
            <a:spLocks noGrp="1"/>
          </p:cNvSpPr>
          <p:nvPr>
            <p:ph type="body" sz="quarter" idx="13" hasCustomPrompt="1"/>
          </p:nvPr>
        </p:nvSpPr>
        <p:spPr bwMode="gray">
          <a:xfrm>
            <a:off x="10326688" y="6566400"/>
            <a:ext cx="1800000" cy="180000"/>
          </a:xfrm>
        </p:spPr>
        <p:txBody>
          <a:bodyPr/>
          <a:lstStyle>
            <a:lvl1pPr marL="0" indent="0">
              <a:lnSpc>
                <a:spcPct val="100000"/>
              </a:lnSpc>
              <a:spcBef>
                <a:spcPts val="0"/>
              </a:spcBef>
              <a:buNone/>
              <a:defRPr sz="1100">
                <a:solidFill>
                  <a:schemeClr val="accent2"/>
                </a:solidFill>
              </a:defRPr>
            </a:lvl1pPr>
            <a:lvl2pPr marL="0" indent="0">
              <a:lnSpc>
                <a:spcPct val="100000"/>
              </a:lnSpc>
              <a:spcBef>
                <a:spcPts val="0"/>
              </a:spcBef>
              <a:buNone/>
              <a:defRPr sz="1100">
                <a:solidFill>
                  <a:schemeClr val="accent2"/>
                </a:solidFill>
              </a:defRPr>
            </a:lvl2pPr>
            <a:lvl3pPr marL="0" indent="0">
              <a:lnSpc>
                <a:spcPct val="100000"/>
              </a:lnSpc>
              <a:spcBef>
                <a:spcPts val="0"/>
              </a:spcBef>
              <a:buNone/>
              <a:defRPr sz="1100">
                <a:solidFill>
                  <a:schemeClr val="accent2"/>
                </a:solidFill>
              </a:defRPr>
            </a:lvl3pPr>
            <a:lvl4pPr marL="0" indent="0">
              <a:lnSpc>
                <a:spcPct val="100000"/>
              </a:lnSpc>
              <a:spcBef>
                <a:spcPts val="0"/>
              </a:spcBef>
              <a:buFont typeface="Arial" panose="020B0604020202020204" pitchFamily="34" charset="0"/>
              <a:buNone/>
              <a:defRPr sz="1100">
                <a:solidFill>
                  <a:schemeClr val="accent2"/>
                </a:solidFill>
              </a:defRPr>
            </a:lvl4pPr>
            <a:lvl5pPr marL="0" indent="0">
              <a:lnSpc>
                <a:spcPct val="100000"/>
              </a:lnSpc>
              <a:spcBef>
                <a:spcPts val="0"/>
              </a:spcBef>
              <a:buFont typeface="Arial" panose="020B0604020202020204" pitchFamily="34" charset="0"/>
              <a:buNone/>
              <a:defRPr sz="1100">
                <a:solidFill>
                  <a:schemeClr val="accent2"/>
                </a:solidFill>
              </a:defRPr>
            </a:lvl5pPr>
            <a:lvl6pPr marL="0" indent="0">
              <a:lnSpc>
                <a:spcPct val="100000"/>
              </a:lnSpc>
              <a:spcBef>
                <a:spcPts val="0"/>
              </a:spcBef>
              <a:buFont typeface="Arial" panose="020B0604020202020204" pitchFamily="34" charset="0"/>
              <a:buNone/>
              <a:defRPr sz="1100">
                <a:solidFill>
                  <a:schemeClr val="accent2"/>
                </a:solidFill>
              </a:defRPr>
            </a:lvl6pPr>
            <a:lvl7pPr marL="0" indent="0">
              <a:lnSpc>
                <a:spcPct val="100000"/>
              </a:lnSpc>
              <a:spcBef>
                <a:spcPts val="0"/>
              </a:spcBef>
              <a:buFont typeface="Arial" panose="020B0604020202020204" pitchFamily="34" charset="0"/>
              <a:buNone/>
              <a:defRPr sz="1100">
                <a:solidFill>
                  <a:schemeClr val="accent2"/>
                </a:solidFill>
              </a:defRPr>
            </a:lvl7pPr>
            <a:lvl8pPr marL="0" indent="0">
              <a:lnSpc>
                <a:spcPct val="100000"/>
              </a:lnSpc>
              <a:spcBef>
                <a:spcPts val="0"/>
              </a:spcBef>
              <a:buFont typeface="Arial" panose="020B0604020202020204" pitchFamily="34" charset="0"/>
              <a:buNone/>
              <a:defRPr sz="1100">
                <a:solidFill>
                  <a:schemeClr val="accent2"/>
                </a:solidFill>
              </a:defRPr>
            </a:lvl8pPr>
            <a:lvl9pPr marL="0" indent="0">
              <a:lnSpc>
                <a:spcPct val="100000"/>
              </a:lnSpc>
              <a:spcBef>
                <a:spcPts val="0"/>
              </a:spcBef>
              <a:buFont typeface="Arial" panose="020B0604020202020204" pitchFamily="34" charset="0"/>
              <a:buNone/>
              <a:defRPr sz="1100">
                <a:solidFill>
                  <a:schemeClr val="accent2"/>
                </a:solidFill>
              </a:defRPr>
            </a:lvl9pPr>
          </a:lstStyle>
          <a:p>
            <a:pPr lvl="0"/>
            <a:r>
              <a:rPr lang="nl-NL"/>
              <a:t>[afzender/eigenaar]</a:t>
            </a:r>
          </a:p>
        </p:txBody>
      </p:sp>
      <p:sp>
        <p:nvSpPr>
          <p:cNvPr id="7" name="Date Placeholder 6"/>
          <p:cNvSpPr>
            <a:spLocks noGrp="1"/>
          </p:cNvSpPr>
          <p:nvPr>
            <p:ph type="dt" sz="half" idx="14"/>
          </p:nvPr>
        </p:nvSpPr>
        <p:spPr bwMode="gray"/>
        <p:txBody>
          <a:bodyPr/>
          <a:lstStyle/>
          <a:p>
            <a:fld id="{ADD7A8BF-F6DD-442D-A8C5-FEFA2FC3A840}" type="datetime1">
              <a:rPr lang="nl-NL" noProof="1" smtClean="0">
                <a:solidFill>
                  <a:srgbClr val="797B78"/>
                </a:solidFill>
              </a:rPr>
              <a:t>14-1-2020</a:t>
            </a:fld>
            <a:endParaRPr lang="nl-NL" noProof="1">
              <a:solidFill>
                <a:srgbClr val="797B78"/>
              </a:solidFill>
            </a:endParaRPr>
          </a:p>
        </p:txBody>
      </p:sp>
      <p:sp>
        <p:nvSpPr>
          <p:cNvPr id="14" name="Footer Placeholder 13"/>
          <p:cNvSpPr>
            <a:spLocks noGrp="1"/>
          </p:cNvSpPr>
          <p:nvPr>
            <p:ph type="ftr" sz="quarter" idx="15"/>
          </p:nvPr>
        </p:nvSpPr>
        <p:spPr bwMode="gray"/>
        <p:txBody>
          <a:bodyPr/>
          <a:lstStyle/>
          <a:p>
            <a:r>
              <a:rPr lang="nl-NL" noProof="1">
                <a:solidFill>
                  <a:srgbClr val="20221D"/>
                </a:solidFill>
              </a:rPr>
              <a:t>KB CGS visitatiecursus</a:t>
            </a:r>
          </a:p>
        </p:txBody>
      </p:sp>
      <p:sp>
        <p:nvSpPr>
          <p:cNvPr id="15" name="Slide Number Placeholder 14"/>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7120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CD6B5DA7-7108-4CC7-B748-D7C87A657CAD}" type="datetime1">
              <a:rPr lang="nl-NL" noProof="1" smtClean="0"/>
              <a:t>14-1-2020</a:t>
            </a:fld>
            <a:endParaRPr lang="nl-NL" noProof="1"/>
          </a:p>
        </p:txBody>
      </p:sp>
      <p:sp>
        <p:nvSpPr>
          <p:cNvPr id="7" name="Footer Placeholder 6"/>
          <p:cNvSpPr>
            <a:spLocks noGrp="1"/>
          </p:cNvSpPr>
          <p:nvPr>
            <p:ph type="ftr" sz="quarter" idx="11"/>
          </p:nvPr>
        </p:nvSpPr>
        <p:spPr bwMode="gray"/>
        <p:txBody>
          <a:bodyPr/>
          <a:lstStyle/>
          <a:p>
            <a:r>
              <a:rPr lang="nl-NL" noProof="1"/>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pPr/>
              <a:t>‹nr.›</a:t>
            </a:fld>
            <a:endParaRPr lang="nl-NL"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en 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Title 6"/>
          <p:cNvSpPr>
            <a:spLocks noGrp="1"/>
          </p:cNvSpPr>
          <p:nvPr>
            <p:ph type="title" hasCustomPrompt="1"/>
          </p:nvPr>
        </p:nvSpPr>
        <p:spPr bwMode="gray"/>
        <p:txBody>
          <a:bodyPr/>
          <a:lstStyle>
            <a:lvl1pPr>
              <a:defRPr/>
            </a:lvl1pPr>
          </a:lstStyle>
          <a:p>
            <a:r>
              <a:rPr lang="nl-NL"/>
              <a:t>[Titel]</a:t>
            </a:r>
          </a:p>
        </p:txBody>
      </p:sp>
      <p:sp>
        <p:nvSpPr>
          <p:cNvPr id="8" name="Date Placeholder 7"/>
          <p:cNvSpPr>
            <a:spLocks noGrp="1"/>
          </p:cNvSpPr>
          <p:nvPr>
            <p:ph type="dt" sz="half" idx="10"/>
          </p:nvPr>
        </p:nvSpPr>
        <p:spPr bwMode="gray"/>
        <p:txBody>
          <a:bodyPr/>
          <a:lstStyle/>
          <a:p>
            <a:fld id="{5FF27320-B802-46F6-A5AD-C5C77530C4E3}"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1"/>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41134005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Kader">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1130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0"/>
          </p:nvPr>
        </p:nvSpPr>
        <p:spPr bwMode="gray"/>
        <p:txBody>
          <a:bodyPr/>
          <a:lstStyle/>
          <a:p>
            <a:fld id="{062643E3-56B5-4DF6-91A8-DCFF3387E9B5}"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4328843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kst en afbeelding">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bwMode="gray">
          <a:xfrm>
            <a:off x="453110" y="1670400"/>
            <a:ext cx="5634000" cy="4788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7" name="Picture Placeholder 6"/>
          <p:cNvSpPr>
            <a:spLocks noGrp="1"/>
          </p:cNvSpPr>
          <p:nvPr>
            <p:ph type="pic" sz="quarter" idx="13" hasCustomPrompt="1"/>
          </p:nvPr>
        </p:nvSpPr>
        <p:spPr bwMode="gray">
          <a:xfrm>
            <a:off x="7347600" y="1836000"/>
            <a:ext cx="3330000" cy="3960000"/>
          </a:xfrm>
        </p:spPr>
        <p:txBody>
          <a:bodyPr/>
          <a:lstStyle>
            <a:lvl1pPr marL="0" indent="0">
              <a:buNone/>
              <a:defRPr baseline="0"/>
            </a:lvl1pPr>
          </a:lstStyle>
          <a:p>
            <a:r>
              <a:rPr lang="nl-NL"/>
              <a:t>Klik op het icoon om een afbeelding in te voegen</a:t>
            </a:r>
          </a:p>
        </p:txBody>
      </p:sp>
      <p:sp>
        <p:nvSpPr>
          <p:cNvPr id="2" name="Date Placeholder 1"/>
          <p:cNvSpPr>
            <a:spLocks noGrp="1"/>
          </p:cNvSpPr>
          <p:nvPr>
            <p:ph type="dt" sz="half" idx="14"/>
          </p:nvPr>
        </p:nvSpPr>
        <p:spPr bwMode="gray"/>
        <p:txBody>
          <a:bodyPr/>
          <a:lstStyle/>
          <a:p>
            <a:fld id="{787CEACF-236C-4163-BADD-C853522DC32B}" type="datetime1">
              <a:rPr lang="nl-NL" noProof="1" smtClean="0">
                <a:solidFill>
                  <a:srgbClr val="797B78"/>
                </a:solidFill>
              </a:rPr>
              <a:t>14-1-2020</a:t>
            </a:fld>
            <a:endParaRPr lang="nl-NL" noProof="1">
              <a:solidFill>
                <a:srgbClr val="797B78"/>
              </a:solidFill>
            </a:endParaRPr>
          </a:p>
        </p:txBody>
      </p:sp>
      <p:sp>
        <p:nvSpPr>
          <p:cNvPr id="8" name="Footer Placeholder 7"/>
          <p:cNvSpPr>
            <a:spLocks noGrp="1"/>
          </p:cNvSpPr>
          <p:nvPr>
            <p:ph type="ftr" sz="quarter" idx="15"/>
          </p:nvPr>
        </p:nvSpPr>
        <p:spPr bwMode="gray"/>
        <p:txBody>
          <a:bodyPr/>
          <a:lstStyle/>
          <a:p>
            <a:r>
              <a:rPr lang="nl-NL" noProof="1">
                <a:solidFill>
                  <a:srgbClr val="20221D"/>
                </a:solidFill>
              </a:rPr>
              <a:t>KB CGS visitatiecursus</a:t>
            </a:r>
          </a:p>
        </p:txBody>
      </p:sp>
      <p:sp>
        <p:nvSpPr>
          <p:cNvPr id="9" name="Slide Number Placeholder 8"/>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4282714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el, tekst en foto">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53600" y="1670400"/>
            <a:ext cx="5436000" cy="972000"/>
          </a:xfrm>
        </p:spPr>
        <p:txBody>
          <a:bodyPr/>
          <a:lstStyle>
            <a:lvl1pPr>
              <a:defRPr/>
            </a:lvl1pPr>
          </a:lstStyle>
          <a:p>
            <a:r>
              <a:rPr lang="nl-NL" noProof="1"/>
              <a:t>[Titel]</a:t>
            </a:r>
          </a:p>
        </p:txBody>
      </p:sp>
      <p:sp>
        <p:nvSpPr>
          <p:cNvPr id="3" name="Tijdelijke aanduiding voor inhoud 2"/>
          <p:cNvSpPr>
            <a:spLocks noGrp="1"/>
          </p:cNvSpPr>
          <p:nvPr>
            <p:ph idx="1" hasCustomPrompt="1"/>
          </p:nvPr>
        </p:nvSpPr>
        <p:spPr bwMode="gray">
          <a:xfrm>
            <a:off x="453110" y="2815200"/>
            <a:ext cx="5436000" cy="3636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Picture Placeholder 6"/>
          <p:cNvSpPr>
            <a:spLocks noGrp="1"/>
          </p:cNvSpPr>
          <p:nvPr>
            <p:ph type="pic" sz="quarter" idx="13" hasCustomPrompt="1"/>
          </p:nvPr>
        </p:nvSpPr>
        <p:spPr bwMode="gray">
          <a:xfrm>
            <a:off x="7022097" y="1795231"/>
            <a:ext cx="3744000" cy="3888000"/>
          </a:xfrm>
        </p:spPr>
        <p:txBody>
          <a:bodyPr/>
          <a:lstStyle>
            <a:lvl1pPr marL="0" indent="0">
              <a:buNone/>
              <a:defRPr baseline="0"/>
            </a:lvl1pPr>
          </a:lstStyle>
          <a:p>
            <a:r>
              <a:rPr lang="nl-NL"/>
              <a:t>Klik op het icoon om een afbeelding in te voegen</a:t>
            </a:r>
          </a:p>
        </p:txBody>
      </p:sp>
      <p:sp>
        <p:nvSpPr>
          <p:cNvPr id="7" name="Date Placeholder 6"/>
          <p:cNvSpPr>
            <a:spLocks noGrp="1"/>
          </p:cNvSpPr>
          <p:nvPr>
            <p:ph type="dt" sz="half" idx="14"/>
          </p:nvPr>
        </p:nvSpPr>
        <p:spPr bwMode="gray"/>
        <p:txBody>
          <a:bodyPr/>
          <a:lstStyle/>
          <a:p>
            <a:fld id="{8F49776E-7573-4931-9684-D3BA69E31835}" type="datetime1">
              <a:rPr lang="nl-NL" noProof="1" smtClean="0">
                <a:solidFill>
                  <a:srgbClr val="797B78"/>
                </a:solidFill>
              </a:rPr>
              <a:t>14-1-2020</a:t>
            </a:fld>
            <a:endParaRPr lang="nl-NL" noProof="1">
              <a:solidFill>
                <a:srgbClr val="797B78"/>
              </a:solidFill>
            </a:endParaRPr>
          </a:p>
        </p:txBody>
      </p:sp>
      <p:sp>
        <p:nvSpPr>
          <p:cNvPr id="9" name="Footer Placeholder 8"/>
          <p:cNvSpPr>
            <a:spLocks noGrp="1"/>
          </p:cNvSpPr>
          <p:nvPr>
            <p:ph type="ftr" sz="quarter" idx="15"/>
          </p:nvPr>
        </p:nvSpPr>
        <p:spPr bwMode="gray"/>
        <p:txBody>
          <a:bodyPr/>
          <a:lstStyle/>
          <a:p>
            <a:r>
              <a:rPr lang="nl-NL" noProof="1">
                <a:solidFill>
                  <a:srgbClr val="20221D"/>
                </a:solidFill>
              </a:rPr>
              <a:t>KB CGS visitatiecursus</a:t>
            </a:r>
          </a:p>
        </p:txBody>
      </p:sp>
      <p:sp>
        <p:nvSpPr>
          <p:cNvPr id="10" name="Slide Number Placeholder 9"/>
          <p:cNvSpPr>
            <a:spLocks noGrp="1"/>
          </p:cNvSpPr>
          <p:nvPr>
            <p:ph type="sldNum" sz="quarter" idx="16"/>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374857913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p:cNvSpPr>
          <p:nvPr>
            <p:ph sz="quarter" idx="13" hasCustomPrompt="1"/>
          </p:nvPr>
        </p:nvSpPr>
        <p:spPr bwMode="gray">
          <a:xfrm>
            <a:off x="453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p:cNvSpPr>
          <p:nvPr>
            <p:ph sz="quarter" idx="14" hasCustomPrompt="1"/>
          </p:nvPr>
        </p:nvSpPr>
        <p:spPr bwMode="gray">
          <a:xfrm>
            <a:off x="6321110" y="2800954"/>
            <a:ext cx="5436000" cy="3672000"/>
          </a:xfrm>
        </p:spPr>
        <p:txBody>
          <a:bodyPr/>
          <a:lstStyle>
            <a:lvl1pPr>
              <a:defRPr/>
            </a:lvl1pPr>
          </a:lstStyle>
          <a:p>
            <a:pPr lvl="0"/>
            <a:r>
              <a:rPr lang="nl-NL" noProof="1"/>
              <a:t>[Tekst]</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Date Placeholder 1"/>
          <p:cNvSpPr>
            <a:spLocks noGrp="1"/>
          </p:cNvSpPr>
          <p:nvPr>
            <p:ph type="dt" sz="half" idx="15"/>
          </p:nvPr>
        </p:nvSpPr>
        <p:spPr bwMode="gray"/>
        <p:txBody>
          <a:bodyPr/>
          <a:lstStyle/>
          <a:p>
            <a:fld id="{2C96EF9B-CEA5-40D8-82B4-FDEA0095D3C6}" type="datetime1">
              <a:rPr lang="nl-NL" noProof="1" smtClean="0">
                <a:solidFill>
                  <a:srgbClr val="797B78"/>
                </a:solidFill>
              </a:rPr>
              <a:t>14-1-2020</a:t>
            </a:fld>
            <a:endParaRPr lang="nl-NL" noProof="1">
              <a:solidFill>
                <a:srgbClr val="797B78"/>
              </a:solidFill>
            </a:endParaRPr>
          </a:p>
        </p:txBody>
      </p:sp>
      <p:sp>
        <p:nvSpPr>
          <p:cNvPr id="3" name="Footer Placeholder 2"/>
          <p:cNvSpPr>
            <a:spLocks noGrp="1"/>
          </p:cNvSpPr>
          <p:nvPr>
            <p:ph type="ftr" sz="quarter" idx="16"/>
          </p:nvPr>
        </p:nvSpPr>
        <p:spPr bwMode="gray"/>
        <p:txBody>
          <a:bodyPr/>
          <a:lstStyle/>
          <a:p>
            <a:r>
              <a:rPr lang="nl-NL" noProof="1">
                <a:solidFill>
                  <a:srgbClr val="20221D"/>
                </a:solidFill>
              </a:rPr>
              <a:t>KB CGS visitatiecursus</a:t>
            </a:r>
          </a:p>
        </p:txBody>
      </p:sp>
      <p:sp>
        <p:nvSpPr>
          <p:cNvPr id="4" name="Slide Number Placeholder 3"/>
          <p:cNvSpPr>
            <a:spLocks noGrp="1"/>
          </p:cNvSpPr>
          <p:nvPr>
            <p:ph type="sldNum" sz="quarter" idx="17"/>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
        <p:nvSpPr>
          <p:cNvPr id="5" name="Title 4"/>
          <p:cNvSpPr>
            <a:spLocks noGrp="1"/>
          </p:cNvSpPr>
          <p:nvPr>
            <p:ph type="title" hasCustomPrompt="1"/>
          </p:nvPr>
        </p:nvSpPr>
        <p:spPr>
          <a:xfrm>
            <a:off x="453110" y="1670400"/>
            <a:ext cx="11304000" cy="972000"/>
          </a:xfrm>
        </p:spPr>
        <p:txBody>
          <a:bodyPr/>
          <a:lstStyle>
            <a:lvl1pPr>
              <a:defRPr/>
            </a:lvl1pPr>
          </a:lstStyle>
          <a:p>
            <a:r>
              <a:rPr lang="nl-NL"/>
              <a:t>[Titel]</a:t>
            </a:r>
          </a:p>
        </p:txBody>
      </p:sp>
    </p:spTree>
    <p:extLst>
      <p:ext uri="{BB962C8B-B14F-4D97-AF65-F5344CB8AC3E}">
        <p14:creationId xmlns:p14="http://schemas.microsoft.com/office/powerpoint/2010/main" val="401699138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nl-NL" noProof="1"/>
              <a:t>[Titel]</a:t>
            </a:r>
          </a:p>
        </p:txBody>
      </p:sp>
      <p:sp>
        <p:nvSpPr>
          <p:cNvPr id="6" name="Date Placeholder 5"/>
          <p:cNvSpPr>
            <a:spLocks noGrp="1"/>
          </p:cNvSpPr>
          <p:nvPr>
            <p:ph type="dt" sz="half" idx="10"/>
          </p:nvPr>
        </p:nvSpPr>
        <p:spPr bwMode="gray"/>
        <p:txBody>
          <a:bodyPr/>
          <a:lstStyle/>
          <a:p>
            <a:fld id="{BAA3A290-7D64-45BE-8BF6-409EC88D262E}"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p:txBody>
          <a:bodyPr/>
          <a:lstStyle/>
          <a:p>
            <a:r>
              <a:rPr lang="nl-NL" noProof="1">
                <a:solidFill>
                  <a:srgbClr val="20221D"/>
                </a:solidFill>
              </a:rPr>
              <a:t>KB CGS visitatiecursus</a:t>
            </a:r>
          </a:p>
        </p:txBody>
      </p:sp>
      <p:sp>
        <p:nvSpPr>
          <p:cNvPr id="8" name="Slide Number Placeholder 7"/>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17041814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B46A64F9-9DC1-4C1B-ABA9-AD988388EAEB}" type="datetime1">
              <a:rPr lang="nl-NL" noProof="1" smtClean="0">
                <a:solidFill>
                  <a:srgbClr val="797B78"/>
                </a:solidFill>
              </a:rPr>
              <a:t>14-1-2020</a:t>
            </a:fld>
            <a:endParaRPr lang="nl-NL" noProof="1">
              <a:solidFill>
                <a:srgbClr val="797B78"/>
              </a:solidFill>
            </a:endParaRPr>
          </a:p>
        </p:txBody>
      </p:sp>
      <p:sp>
        <p:nvSpPr>
          <p:cNvPr id="6" name="Footer Placeholder 5"/>
          <p:cNvSpPr>
            <a:spLocks noGrp="1"/>
          </p:cNvSpPr>
          <p:nvPr>
            <p:ph type="ftr" sz="quarter" idx="11"/>
          </p:nvPr>
        </p:nvSpPr>
        <p:spPr bwMode="gray"/>
        <p:txBody>
          <a:bodyPr/>
          <a:lstStyle/>
          <a:p>
            <a:r>
              <a:rPr lang="nl-NL" noProof="1">
                <a:solidFill>
                  <a:srgbClr val="20221D"/>
                </a:solidFill>
              </a:rPr>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6403091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Einddia gekleurd">
    <p:spTree>
      <p:nvGrpSpPr>
        <p:cNvPr id="1" name=""/>
        <p:cNvGrpSpPr/>
        <p:nvPr/>
      </p:nvGrpSpPr>
      <p:grpSpPr>
        <a:xfrm>
          <a:off x="0" y="0"/>
          <a:ext cx="0" cy="0"/>
          <a:chOff x="0" y="0"/>
          <a:chExt cx="0" cy="0"/>
        </a:xfrm>
      </p:grpSpPr>
      <p:sp>
        <p:nvSpPr>
          <p:cNvPr id="13" name="Rectangle 9"/>
          <p:cNvSpPr>
            <a:spLocks noChangeArrowheads="1"/>
          </p:cNvSpPr>
          <p:nvPr userDrawn="1"/>
        </p:nvSpPr>
        <p:spPr bwMode="gray">
          <a:xfrm>
            <a:off x="0" y="1720800"/>
            <a:ext cx="12190413" cy="5137150"/>
          </a:xfrm>
          <a:prstGeom prst="rect">
            <a:avLst/>
          </a:prstGeom>
          <a:solidFill>
            <a:srgbClr val="00B8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 name="Titel 1"/>
          <p:cNvSpPr>
            <a:spLocks noGrp="1"/>
          </p:cNvSpPr>
          <p:nvPr>
            <p:ph type="ctrTitle" hasCustomPrompt="1"/>
          </p:nvPr>
        </p:nvSpPr>
        <p:spPr bwMode="gray">
          <a:xfrm>
            <a:off x="443000" y="2061523"/>
            <a:ext cx="11304000" cy="3456000"/>
          </a:xfrm>
        </p:spPr>
        <p:txBody>
          <a:bodyPr anchor="t" anchorCtr="0"/>
          <a:lstStyle>
            <a:lvl1pPr algn="l">
              <a:lnSpc>
                <a:spcPts val="6700"/>
              </a:lnSpc>
              <a:defRPr sz="6700">
                <a:solidFill>
                  <a:schemeClr val="bg1"/>
                </a:solidFill>
              </a:defRPr>
            </a:lvl1pPr>
          </a:lstStyle>
          <a:p>
            <a:r>
              <a:rPr lang="nl-NL" noProof="1"/>
              <a:t>[Titel]</a:t>
            </a:r>
          </a:p>
        </p:txBody>
      </p:sp>
      <p:sp>
        <p:nvSpPr>
          <p:cNvPr id="6" name="Date Placeholder 5"/>
          <p:cNvSpPr>
            <a:spLocks noGrp="1"/>
          </p:cNvSpPr>
          <p:nvPr>
            <p:ph type="dt" sz="half" idx="10"/>
          </p:nvPr>
        </p:nvSpPr>
        <p:spPr bwMode="gray"/>
        <p:txBody>
          <a:bodyPr/>
          <a:lstStyle/>
          <a:p>
            <a:fld id="{69451570-D540-4666-9630-D6604887744C}"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19172403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Einddia wit">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43000" y="2062800"/>
            <a:ext cx="11304000" cy="3456000"/>
          </a:xfrm>
        </p:spPr>
        <p:txBody>
          <a:bodyPr anchor="t" anchorCtr="0"/>
          <a:lstStyle>
            <a:lvl1pPr algn="l">
              <a:lnSpc>
                <a:spcPts val="6700"/>
              </a:lnSpc>
              <a:defRPr sz="6700">
                <a:solidFill>
                  <a:schemeClr val="accent1"/>
                </a:solidFill>
              </a:defRPr>
            </a:lvl1pPr>
          </a:lstStyle>
          <a:p>
            <a:r>
              <a:rPr lang="nl-NL" noProof="1"/>
              <a:t>[Titel]</a:t>
            </a:r>
          </a:p>
        </p:txBody>
      </p:sp>
      <p:sp>
        <p:nvSpPr>
          <p:cNvPr id="6" name="Date Placeholder 5"/>
          <p:cNvSpPr>
            <a:spLocks noGrp="1"/>
          </p:cNvSpPr>
          <p:nvPr>
            <p:ph type="dt" sz="half" idx="10"/>
          </p:nvPr>
        </p:nvSpPr>
        <p:spPr bwMode="gray"/>
        <p:txBody>
          <a:bodyPr/>
          <a:lstStyle/>
          <a:p>
            <a:fld id="{EBE41801-1E80-4CC9-B8B6-5CCCFD9BA929}" type="datetime1">
              <a:rPr lang="nl-NL" noProof="1" smtClean="0">
                <a:solidFill>
                  <a:srgbClr val="797B78"/>
                </a:solidFill>
              </a:rPr>
              <a:t>14-1-2020</a:t>
            </a:fld>
            <a:endParaRPr lang="nl-NL" noProof="1">
              <a:solidFill>
                <a:srgbClr val="797B78"/>
              </a:solidFill>
            </a:endParaRPr>
          </a:p>
        </p:txBody>
      </p:sp>
      <p:sp>
        <p:nvSpPr>
          <p:cNvPr id="7" name="Footer Placeholder 6"/>
          <p:cNvSpPr>
            <a:spLocks noGrp="1"/>
          </p:cNvSpPr>
          <p:nvPr>
            <p:ph type="ftr" sz="quarter" idx="11"/>
          </p:nvPr>
        </p:nvSpPr>
        <p:spPr bwMode="gray">
          <a:xfrm>
            <a:off x="1784302" y="660185"/>
            <a:ext cx="7200000" cy="180000"/>
          </a:xfrm>
        </p:spPr>
        <p:txBody>
          <a:bodyPr/>
          <a:lstStyle/>
          <a:p>
            <a:r>
              <a:rPr lang="nl-NL" noProof="1">
                <a:solidFill>
                  <a:srgbClr val="20221D"/>
                </a:solidFill>
              </a:rPr>
              <a:t>KB CGS visitatiecursus</a:t>
            </a:r>
          </a:p>
        </p:txBody>
      </p:sp>
      <p:grpSp>
        <p:nvGrpSpPr>
          <p:cNvPr id="24" name="Group 4"/>
          <p:cNvGrpSpPr>
            <a:grpSpLocks noChangeAspect="1"/>
          </p:cNvGrpSpPr>
          <p:nvPr userDrawn="1"/>
        </p:nvGrpSpPr>
        <p:grpSpPr bwMode="auto">
          <a:xfrm>
            <a:off x="1562101" y="0"/>
            <a:ext cx="10356850" cy="1719263"/>
            <a:chOff x="984" y="0"/>
            <a:chExt cx="6524" cy="1083"/>
          </a:xfrm>
        </p:grpSpPr>
        <p:sp>
          <p:nvSpPr>
            <p:cNvPr id="25" name="Freeform 5"/>
            <p:cNvSpPr>
              <a:spLocks/>
            </p:cNvSpPr>
            <p:nvPr userDrawn="1"/>
          </p:nvSpPr>
          <p:spPr bwMode="auto">
            <a:xfrm>
              <a:off x="984" y="341"/>
              <a:ext cx="60" cy="285"/>
            </a:xfrm>
            <a:custGeom>
              <a:avLst/>
              <a:gdLst>
                <a:gd name="T0" fmla="*/ 56 w 60"/>
                <a:gd name="T1" fmla="*/ 0 h 285"/>
                <a:gd name="T2" fmla="*/ 42 w 60"/>
                <a:gd name="T3" fmla="*/ 69 h 285"/>
                <a:gd name="T4" fmla="*/ 26 w 60"/>
                <a:gd name="T5" fmla="*/ 152 h 285"/>
                <a:gd name="T6" fmla="*/ 0 w 60"/>
                <a:gd name="T7" fmla="*/ 285 h 285"/>
                <a:gd name="T8" fmla="*/ 4 w 60"/>
                <a:gd name="T9" fmla="*/ 285 h 285"/>
                <a:gd name="T10" fmla="*/ 60 w 60"/>
                <a:gd name="T11" fmla="*/ 0 h 285"/>
                <a:gd name="T12" fmla="*/ 56 w 60"/>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60" h="285">
                  <a:moveTo>
                    <a:pt x="56" y="0"/>
                  </a:moveTo>
                  <a:lnTo>
                    <a:pt x="42" y="69"/>
                  </a:lnTo>
                  <a:lnTo>
                    <a:pt x="26" y="152"/>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6" name="Freeform 6"/>
            <p:cNvSpPr>
              <a:spLocks/>
            </p:cNvSpPr>
            <p:nvPr userDrawn="1"/>
          </p:nvSpPr>
          <p:spPr bwMode="auto">
            <a:xfrm>
              <a:off x="6198" y="0"/>
              <a:ext cx="45" cy="200"/>
            </a:xfrm>
            <a:custGeom>
              <a:avLst/>
              <a:gdLst>
                <a:gd name="T0" fmla="*/ 38 w 45"/>
                <a:gd name="T1" fmla="*/ 0 h 200"/>
                <a:gd name="T2" fmla="*/ 14 w 45"/>
                <a:gd name="T3" fmla="*/ 128 h 200"/>
                <a:gd name="T4" fmla="*/ 0 w 45"/>
                <a:gd name="T5" fmla="*/ 200 h 200"/>
                <a:gd name="T6" fmla="*/ 7 w 45"/>
                <a:gd name="T7" fmla="*/ 200 h 200"/>
                <a:gd name="T8" fmla="*/ 35 w 45"/>
                <a:gd name="T9" fmla="*/ 55 h 200"/>
                <a:gd name="T10" fmla="*/ 45 w 45"/>
                <a:gd name="T11" fmla="*/ 0 h 200"/>
                <a:gd name="T12" fmla="*/ 38 w 45"/>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45" h="200">
                  <a:moveTo>
                    <a:pt x="38" y="0"/>
                  </a:moveTo>
                  <a:lnTo>
                    <a:pt x="14" y="128"/>
                  </a:lnTo>
                  <a:lnTo>
                    <a:pt x="0" y="200"/>
                  </a:lnTo>
                  <a:lnTo>
                    <a:pt x="7" y="200"/>
                  </a:lnTo>
                  <a:lnTo>
                    <a:pt x="35" y="55"/>
                  </a:lnTo>
                  <a:lnTo>
                    <a:pt x="45" y="0"/>
                  </a:lnTo>
                  <a:lnTo>
                    <a:pt x="38"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7" name="Freeform 7"/>
            <p:cNvSpPr>
              <a:spLocks noEditPoints="1"/>
            </p:cNvSpPr>
            <p:nvPr userDrawn="1"/>
          </p:nvSpPr>
          <p:spPr bwMode="auto">
            <a:xfrm>
              <a:off x="5754" y="260"/>
              <a:ext cx="1754" cy="429"/>
            </a:xfrm>
            <a:custGeom>
              <a:avLst/>
              <a:gdLst>
                <a:gd name="T0" fmla="*/ 310 w 8771"/>
                <a:gd name="T1" fmla="*/ 520 h 2144"/>
                <a:gd name="T2" fmla="*/ 541 w 8771"/>
                <a:gd name="T3" fmla="*/ 279 h 2144"/>
                <a:gd name="T4" fmla="*/ 1286 w 8771"/>
                <a:gd name="T5" fmla="*/ 18 h 2144"/>
                <a:gd name="T6" fmla="*/ 1199 w 8771"/>
                <a:gd name="T7" fmla="*/ 300 h 2144"/>
                <a:gd name="T8" fmla="*/ 1327 w 8771"/>
                <a:gd name="T9" fmla="*/ 105 h 2144"/>
                <a:gd name="T10" fmla="*/ 1737 w 8771"/>
                <a:gd name="T11" fmla="*/ 198 h 2144"/>
                <a:gd name="T12" fmla="*/ 1713 w 8771"/>
                <a:gd name="T13" fmla="*/ 458 h 2144"/>
                <a:gd name="T14" fmla="*/ 1811 w 8771"/>
                <a:gd name="T15" fmla="*/ 206 h 2144"/>
                <a:gd name="T16" fmla="*/ 2105 w 8771"/>
                <a:gd name="T17" fmla="*/ 59 h 2144"/>
                <a:gd name="T18" fmla="*/ 2886 w 8771"/>
                <a:gd name="T19" fmla="*/ 239 h 2144"/>
                <a:gd name="T20" fmla="*/ 2797 w 8771"/>
                <a:gd name="T21" fmla="*/ 62 h 2144"/>
                <a:gd name="T22" fmla="*/ 3354 w 8771"/>
                <a:gd name="T23" fmla="*/ 340 h 2144"/>
                <a:gd name="T24" fmla="*/ 3983 w 8771"/>
                <a:gd name="T25" fmla="*/ 520 h 2144"/>
                <a:gd name="T26" fmla="*/ 4250 w 8771"/>
                <a:gd name="T27" fmla="*/ 474 h 2144"/>
                <a:gd name="T28" fmla="*/ 4974 w 8771"/>
                <a:gd name="T29" fmla="*/ 67 h 2144"/>
                <a:gd name="T30" fmla="*/ 4782 w 8771"/>
                <a:gd name="T31" fmla="*/ 513 h 2144"/>
                <a:gd name="T32" fmla="*/ 5180 w 8771"/>
                <a:gd name="T33" fmla="*/ 373 h 2144"/>
                <a:gd name="T34" fmla="*/ 5424 w 8771"/>
                <a:gd name="T35" fmla="*/ 46 h 2144"/>
                <a:gd name="T36" fmla="*/ 5825 w 8771"/>
                <a:gd name="T37" fmla="*/ 13 h 2144"/>
                <a:gd name="T38" fmla="*/ 6076 w 8771"/>
                <a:gd name="T39" fmla="*/ 433 h 2144"/>
                <a:gd name="T40" fmla="*/ 6989 w 8771"/>
                <a:gd name="T41" fmla="*/ 13 h 2144"/>
                <a:gd name="T42" fmla="*/ 7401 w 8771"/>
                <a:gd name="T43" fmla="*/ 33 h 2144"/>
                <a:gd name="T44" fmla="*/ 7496 w 8771"/>
                <a:gd name="T45" fmla="*/ 489 h 2144"/>
                <a:gd name="T46" fmla="*/ 7563 w 8771"/>
                <a:gd name="T47" fmla="*/ 257 h 2144"/>
                <a:gd name="T48" fmla="*/ 8031 w 8771"/>
                <a:gd name="T49" fmla="*/ 18 h 2144"/>
                <a:gd name="T50" fmla="*/ 8031 w 8771"/>
                <a:gd name="T51" fmla="*/ 433 h 2144"/>
                <a:gd name="T52" fmla="*/ 8093 w 8771"/>
                <a:gd name="T53" fmla="*/ 387 h 2144"/>
                <a:gd name="T54" fmla="*/ 8045 w 8771"/>
                <a:gd name="T55" fmla="*/ 95 h 2144"/>
                <a:gd name="T56" fmla="*/ 8447 w 8771"/>
                <a:gd name="T57" fmla="*/ 13 h 2144"/>
                <a:gd name="T58" fmla="*/ 79 w 8771"/>
                <a:gd name="T59" fmla="*/ 1263 h 2144"/>
                <a:gd name="T60" fmla="*/ 74 w 8771"/>
                <a:gd name="T61" fmla="*/ 1157 h 2144"/>
                <a:gd name="T62" fmla="*/ 933 w 8771"/>
                <a:gd name="T63" fmla="*/ 864 h 2144"/>
                <a:gd name="T64" fmla="*/ 1420 w 8771"/>
                <a:gd name="T65" fmla="*/ 1326 h 2144"/>
                <a:gd name="T66" fmla="*/ 1647 w 8771"/>
                <a:gd name="T67" fmla="*/ 818 h 2144"/>
                <a:gd name="T68" fmla="*/ 2100 w 8771"/>
                <a:gd name="T69" fmla="*/ 1326 h 2144"/>
                <a:gd name="T70" fmla="*/ 2621 w 8771"/>
                <a:gd name="T71" fmla="*/ 1069 h 2144"/>
                <a:gd name="T72" fmla="*/ 2592 w 8771"/>
                <a:gd name="T73" fmla="*/ 1320 h 2144"/>
                <a:gd name="T74" fmla="*/ 2586 w 8771"/>
                <a:gd name="T75" fmla="*/ 944 h 2144"/>
                <a:gd name="T76" fmla="*/ 3292 w 8771"/>
                <a:gd name="T77" fmla="*/ 1326 h 2144"/>
                <a:gd name="T78" fmla="*/ 3790 w 8771"/>
                <a:gd name="T79" fmla="*/ 818 h 2144"/>
                <a:gd name="T80" fmla="*/ 3500 w 8771"/>
                <a:gd name="T81" fmla="*/ 1269 h 2144"/>
                <a:gd name="T82" fmla="*/ 4362 w 8771"/>
                <a:gd name="T83" fmla="*/ 1250 h 2144"/>
                <a:gd name="T84" fmla="*/ 4630 w 8771"/>
                <a:gd name="T85" fmla="*/ 1280 h 2144"/>
                <a:gd name="T86" fmla="*/ 5149 w 8771"/>
                <a:gd name="T87" fmla="*/ 1326 h 2144"/>
                <a:gd name="T88" fmla="*/ 5701 w 8771"/>
                <a:gd name="T89" fmla="*/ 1326 h 2144"/>
                <a:gd name="T90" fmla="*/ 5448 w 8771"/>
                <a:gd name="T91" fmla="*/ 917 h 2144"/>
                <a:gd name="T92" fmla="*/ 56 w 8771"/>
                <a:gd name="T93" fmla="*/ 1849 h 2144"/>
                <a:gd name="T94" fmla="*/ 32 w 8771"/>
                <a:gd name="T95" fmla="*/ 2102 h 2144"/>
                <a:gd name="T96" fmla="*/ 74 w 8771"/>
                <a:gd name="T97" fmla="*/ 1790 h 2144"/>
                <a:gd name="T98" fmla="*/ 779 w 8771"/>
                <a:gd name="T99" fmla="*/ 1759 h 2144"/>
                <a:gd name="T100" fmla="*/ 603 w 8771"/>
                <a:gd name="T101" fmla="*/ 1668 h 2144"/>
                <a:gd name="T102" fmla="*/ 960 w 8771"/>
                <a:gd name="T103" fmla="*/ 2085 h 2144"/>
                <a:gd name="T104" fmla="*/ 1684 w 8771"/>
                <a:gd name="T105" fmla="*/ 1678 h 2144"/>
                <a:gd name="T106" fmla="*/ 1493 w 8771"/>
                <a:gd name="T107" fmla="*/ 2124 h 2144"/>
                <a:gd name="T108" fmla="*/ 2280 w 8771"/>
                <a:gd name="T109" fmla="*/ 1624 h 2144"/>
                <a:gd name="T110" fmla="*/ 2939 w 8771"/>
                <a:gd name="T111" fmla="*/ 2131 h 2144"/>
                <a:gd name="T112" fmla="*/ 3256 w 8771"/>
                <a:gd name="T113" fmla="*/ 1688 h 2144"/>
                <a:gd name="T114" fmla="*/ 3320 w 8771"/>
                <a:gd name="T115" fmla="*/ 2081 h 2144"/>
                <a:gd name="T116" fmla="*/ 3403 w 8771"/>
                <a:gd name="T117" fmla="*/ 1850 h 2144"/>
                <a:gd name="T118" fmla="*/ 4013 w 8771"/>
                <a:gd name="T119" fmla="*/ 1624 h 2144"/>
                <a:gd name="T120" fmla="*/ 4117 w 8771"/>
                <a:gd name="T121" fmla="*/ 1624 h 2144"/>
                <a:gd name="T122" fmla="*/ 4983 w 8771"/>
                <a:gd name="T123" fmla="*/ 1624 h 2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1" h="2144">
                  <a:moveTo>
                    <a:pt x="83" y="520"/>
                  </a:moveTo>
                  <a:cubicBezTo>
                    <a:pt x="32" y="520"/>
                    <a:pt x="32" y="520"/>
                    <a:pt x="32" y="520"/>
                  </a:cubicBezTo>
                  <a:cubicBezTo>
                    <a:pt x="32" y="13"/>
                    <a:pt x="32" y="13"/>
                    <a:pt x="32" y="13"/>
                  </a:cubicBezTo>
                  <a:cubicBezTo>
                    <a:pt x="181" y="13"/>
                    <a:pt x="181" y="13"/>
                    <a:pt x="181" y="13"/>
                  </a:cubicBezTo>
                  <a:cubicBezTo>
                    <a:pt x="206" y="13"/>
                    <a:pt x="229" y="15"/>
                    <a:pt x="250" y="20"/>
                  </a:cubicBezTo>
                  <a:cubicBezTo>
                    <a:pt x="271" y="25"/>
                    <a:pt x="289" y="32"/>
                    <a:pt x="305" y="43"/>
                  </a:cubicBezTo>
                  <a:cubicBezTo>
                    <a:pt x="321" y="54"/>
                    <a:pt x="333" y="68"/>
                    <a:pt x="341" y="85"/>
                  </a:cubicBezTo>
                  <a:cubicBezTo>
                    <a:pt x="350" y="102"/>
                    <a:pt x="354" y="123"/>
                    <a:pt x="354" y="148"/>
                  </a:cubicBezTo>
                  <a:cubicBezTo>
                    <a:pt x="354" y="167"/>
                    <a:pt x="351" y="184"/>
                    <a:pt x="344" y="199"/>
                  </a:cubicBezTo>
                  <a:cubicBezTo>
                    <a:pt x="337" y="214"/>
                    <a:pt x="328" y="228"/>
                    <a:pt x="317" y="239"/>
                  </a:cubicBezTo>
                  <a:cubicBezTo>
                    <a:pt x="305" y="250"/>
                    <a:pt x="292" y="259"/>
                    <a:pt x="276" y="266"/>
                  </a:cubicBezTo>
                  <a:cubicBezTo>
                    <a:pt x="260" y="272"/>
                    <a:pt x="243" y="277"/>
                    <a:pt x="224" y="279"/>
                  </a:cubicBezTo>
                  <a:cubicBezTo>
                    <a:pt x="373" y="520"/>
                    <a:pt x="373" y="520"/>
                    <a:pt x="373" y="520"/>
                  </a:cubicBezTo>
                  <a:cubicBezTo>
                    <a:pt x="310" y="520"/>
                    <a:pt x="310" y="520"/>
                    <a:pt x="310" y="520"/>
                  </a:cubicBezTo>
                  <a:cubicBezTo>
                    <a:pt x="169" y="283"/>
                    <a:pt x="169" y="283"/>
                    <a:pt x="169" y="283"/>
                  </a:cubicBezTo>
                  <a:cubicBezTo>
                    <a:pt x="83" y="283"/>
                    <a:pt x="83" y="283"/>
                    <a:pt x="83" y="283"/>
                  </a:cubicBezTo>
                  <a:lnTo>
                    <a:pt x="83" y="520"/>
                  </a:lnTo>
                  <a:close/>
                  <a:moveTo>
                    <a:pt x="83" y="239"/>
                  </a:moveTo>
                  <a:cubicBezTo>
                    <a:pt x="173" y="239"/>
                    <a:pt x="173" y="239"/>
                    <a:pt x="173" y="239"/>
                  </a:cubicBezTo>
                  <a:cubicBezTo>
                    <a:pt x="214" y="239"/>
                    <a:pt x="246" y="231"/>
                    <a:pt x="269" y="216"/>
                  </a:cubicBezTo>
                  <a:cubicBezTo>
                    <a:pt x="291" y="201"/>
                    <a:pt x="303" y="178"/>
                    <a:pt x="303" y="148"/>
                  </a:cubicBezTo>
                  <a:cubicBezTo>
                    <a:pt x="303" y="132"/>
                    <a:pt x="299" y="117"/>
                    <a:pt x="293" y="106"/>
                  </a:cubicBezTo>
                  <a:cubicBezTo>
                    <a:pt x="287" y="95"/>
                    <a:pt x="278" y="85"/>
                    <a:pt x="267" y="78"/>
                  </a:cubicBezTo>
                  <a:cubicBezTo>
                    <a:pt x="256" y="71"/>
                    <a:pt x="243" y="66"/>
                    <a:pt x="227" y="62"/>
                  </a:cubicBezTo>
                  <a:cubicBezTo>
                    <a:pt x="212" y="59"/>
                    <a:pt x="194" y="57"/>
                    <a:pt x="175" y="57"/>
                  </a:cubicBezTo>
                  <a:cubicBezTo>
                    <a:pt x="83" y="57"/>
                    <a:pt x="83" y="57"/>
                    <a:pt x="83" y="57"/>
                  </a:cubicBezTo>
                  <a:lnTo>
                    <a:pt x="83" y="239"/>
                  </a:lnTo>
                  <a:close/>
                  <a:moveTo>
                    <a:pt x="541" y="279"/>
                  </a:moveTo>
                  <a:cubicBezTo>
                    <a:pt x="787" y="279"/>
                    <a:pt x="787" y="279"/>
                    <a:pt x="787" y="279"/>
                  </a:cubicBezTo>
                  <a:cubicBezTo>
                    <a:pt x="787" y="233"/>
                    <a:pt x="787" y="233"/>
                    <a:pt x="787" y="233"/>
                  </a:cubicBezTo>
                  <a:cubicBezTo>
                    <a:pt x="541" y="233"/>
                    <a:pt x="541" y="233"/>
                    <a:pt x="541" y="233"/>
                  </a:cubicBezTo>
                  <a:cubicBezTo>
                    <a:pt x="541" y="59"/>
                    <a:pt x="541" y="59"/>
                    <a:pt x="541" y="59"/>
                  </a:cubicBezTo>
                  <a:cubicBezTo>
                    <a:pt x="804" y="59"/>
                    <a:pt x="804" y="59"/>
                    <a:pt x="804" y="59"/>
                  </a:cubicBezTo>
                  <a:cubicBezTo>
                    <a:pt x="804" y="13"/>
                    <a:pt x="804" y="13"/>
                    <a:pt x="804" y="13"/>
                  </a:cubicBezTo>
                  <a:cubicBezTo>
                    <a:pt x="490" y="13"/>
                    <a:pt x="490" y="13"/>
                    <a:pt x="490" y="13"/>
                  </a:cubicBezTo>
                  <a:cubicBezTo>
                    <a:pt x="490" y="520"/>
                    <a:pt x="490" y="520"/>
                    <a:pt x="490" y="520"/>
                  </a:cubicBezTo>
                  <a:cubicBezTo>
                    <a:pt x="813" y="520"/>
                    <a:pt x="813" y="520"/>
                    <a:pt x="813" y="520"/>
                  </a:cubicBezTo>
                  <a:cubicBezTo>
                    <a:pt x="813" y="474"/>
                    <a:pt x="813" y="474"/>
                    <a:pt x="813" y="474"/>
                  </a:cubicBezTo>
                  <a:cubicBezTo>
                    <a:pt x="541" y="474"/>
                    <a:pt x="541" y="474"/>
                    <a:pt x="541" y="474"/>
                  </a:cubicBezTo>
                  <a:lnTo>
                    <a:pt x="541" y="279"/>
                  </a:lnTo>
                  <a:close/>
                  <a:moveTo>
                    <a:pt x="1363" y="69"/>
                  </a:moveTo>
                  <a:cubicBezTo>
                    <a:pt x="1341" y="47"/>
                    <a:pt x="1316" y="30"/>
                    <a:pt x="1286" y="18"/>
                  </a:cubicBezTo>
                  <a:cubicBezTo>
                    <a:pt x="1256" y="6"/>
                    <a:pt x="1220" y="0"/>
                    <a:pt x="1180" y="0"/>
                  </a:cubicBezTo>
                  <a:cubicBezTo>
                    <a:pt x="1142" y="0"/>
                    <a:pt x="1107" y="7"/>
                    <a:pt x="1075" y="20"/>
                  </a:cubicBezTo>
                  <a:cubicBezTo>
                    <a:pt x="1042" y="33"/>
                    <a:pt x="1014" y="52"/>
                    <a:pt x="991" y="76"/>
                  </a:cubicBezTo>
                  <a:cubicBezTo>
                    <a:pt x="967" y="99"/>
                    <a:pt x="949" y="127"/>
                    <a:pt x="935" y="160"/>
                  </a:cubicBezTo>
                  <a:cubicBezTo>
                    <a:pt x="922" y="192"/>
                    <a:pt x="915" y="228"/>
                    <a:pt x="915" y="267"/>
                  </a:cubicBezTo>
                  <a:cubicBezTo>
                    <a:pt x="915" y="305"/>
                    <a:pt x="922" y="341"/>
                    <a:pt x="935" y="373"/>
                  </a:cubicBezTo>
                  <a:cubicBezTo>
                    <a:pt x="948" y="406"/>
                    <a:pt x="966" y="434"/>
                    <a:pt x="990" y="457"/>
                  </a:cubicBezTo>
                  <a:cubicBezTo>
                    <a:pt x="1013" y="481"/>
                    <a:pt x="1041" y="500"/>
                    <a:pt x="1074" y="513"/>
                  </a:cubicBezTo>
                  <a:cubicBezTo>
                    <a:pt x="1106" y="526"/>
                    <a:pt x="1141" y="533"/>
                    <a:pt x="1180" y="533"/>
                  </a:cubicBezTo>
                  <a:cubicBezTo>
                    <a:pt x="1214" y="533"/>
                    <a:pt x="1247" y="529"/>
                    <a:pt x="1279" y="521"/>
                  </a:cubicBezTo>
                  <a:cubicBezTo>
                    <a:pt x="1311" y="513"/>
                    <a:pt x="1341" y="500"/>
                    <a:pt x="1369" y="483"/>
                  </a:cubicBezTo>
                  <a:cubicBezTo>
                    <a:pt x="1369" y="254"/>
                    <a:pt x="1369" y="254"/>
                    <a:pt x="1369" y="254"/>
                  </a:cubicBezTo>
                  <a:cubicBezTo>
                    <a:pt x="1199" y="254"/>
                    <a:pt x="1199" y="254"/>
                    <a:pt x="1199" y="254"/>
                  </a:cubicBezTo>
                  <a:cubicBezTo>
                    <a:pt x="1199" y="300"/>
                    <a:pt x="1199" y="300"/>
                    <a:pt x="1199" y="300"/>
                  </a:cubicBezTo>
                  <a:cubicBezTo>
                    <a:pt x="1317" y="300"/>
                    <a:pt x="1317" y="300"/>
                    <a:pt x="1317" y="300"/>
                  </a:cubicBezTo>
                  <a:cubicBezTo>
                    <a:pt x="1317" y="454"/>
                    <a:pt x="1317" y="454"/>
                    <a:pt x="1317" y="454"/>
                  </a:cubicBezTo>
                  <a:cubicBezTo>
                    <a:pt x="1302" y="464"/>
                    <a:pt x="1283" y="472"/>
                    <a:pt x="1259" y="478"/>
                  </a:cubicBezTo>
                  <a:cubicBezTo>
                    <a:pt x="1235" y="484"/>
                    <a:pt x="1209" y="487"/>
                    <a:pt x="1180" y="487"/>
                  </a:cubicBezTo>
                  <a:cubicBezTo>
                    <a:pt x="1148" y="487"/>
                    <a:pt x="1119" y="481"/>
                    <a:pt x="1092" y="469"/>
                  </a:cubicBezTo>
                  <a:cubicBezTo>
                    <a:pt x="1066" y="457"/>
                    <a:pt x="1044" y="441"/>
                    <a:pt x="1026" y="421"/>
                  </a:cubicBezTo>
                  <a:cubicBezTo>
                    <a:pt x="1008" y="401"/>
                    <a:pt x="994" y="378"/>
                    <a:pt x="984" y="351"/>
                  </a:cubicBezTo>
                  <a:cubicBezTo>
                    <a:pt x="974" y="325"/>
                    <a:pt x="970" y="296"/>
                    <a:pt x="970" y="267"/>
                  </a:cubicBezTo>
                  <a:cubicBezTo>
                    <a:pt x="970" y="237"/>
                    <a:pt x="974" y="209"/>
                    <a:pt x="984" y="182"/>
                  </a:cubicBezTo>
                  <a:cubicBezTo>
                    <a:pt x="994" y="156"/>
                    <a:pt x="1008" y="132"/>
                    <a:pt x="1026" y="112"/>
                  </a:cubicBezTo>
                  <a:cubicBezTo>
                    <a:pt x="1044" y="92"/>
                    <a:pt x="1066" y="76"/>
                    <a:pt x="1092" y="64"/>
                  </a:cubicBezTo>
                  <a:cubicBezTo>
                    <a:pt x="1119" y="52"/>
                    <a:pt x="1148" y="46"/>
                    <a:pt x="1180" y="46"/>
                  </a:cubicBezTo>
                  <a:cubicBezTo>
                    <a:pt x="1212" y="46"/>
                    <a:pt x="1240" y="51"/>
                    <a:pt x="1264" y="61"/>
                  </a:cubicBezTo>
                  <a:cubicBezTo>
                    <a:pt x="1288" y="72"/>
                    <a:pt x="1309" y="86"/>
                    <a:pt x="1327" y="105"/>
                  </a:cubicBezTo>
                  <a:lnTo>
                    <a:pt x="1363" y="69"/>
                  </a:lnTo>
                  <a:close/>
                  <a:moveTo>
                    <a:pt x="1581" y="13"/>
                  </a:moveTo>
                  <a:cubicBezTo>
                    <a:pt x="1529" y="13"/>
                    <a:pt x="1529" y="13"/>
                    <a:pt x="1529" y="13"/>
                  </a:cubicBezTo>
                  <a:cubicBezTo>
                    <a:pt x="1529" y="520"/>
                    <a:pt x="1529" y="520"/>
                    <a:pt x="1529" y="520"/>
                  </a:cubicBezTo>
                  <a:cubicBezTo>
                    <a:pt x="1581" y="520"/>
                    <a:pt x="1581" y="520"/>
                    <a:pt x="1581" y="520"/>
                  </a:cubicBezTo>
                  <a:lnTo>
                    <a:pt x="1581" y="13"/>
                  </a:lnTo>
                  <a:close/>
                  <a:moveTo>
                    <a:pt x="2031" y="62"/>
                  </a:moveTo>
                  <a:cubicBezTo>
                    <a:pt x="2018" y="45"/>
                    <a:pt x="2000" y="30"/>
                    <a:pt x="1976" y="18"/>
                  </a:cubicBezTo>
                  <a:cubicBezTo>
                    <a:pt x="1951" y="6"/>
                    <a:pt x="1922" y="0"/>
                    <a:pt x="1888" y="0"/>
                  </a:cubicBezTo>
                  <a:cubicBezTo>
                    <a:pt x="1869" y="0"/>
                    <a:pt x="1850" y="3"/>
                    <a:pt x="1831" y="8"/>
                  </a:cubicBezTo>
                  <a:cubicBezTo>
                    <a:pt x="1812" y="13"/>
                    <a:pt x="1794" y="21"/>
                    <a:pt x="1779" y="33"/>
                  </a:cubicBezTo>
                  <a:cubicBezTo>
                    <a:pt x="1763" y="44"/>
                    <a:pt x="1750" y="59"/>
                    <a:pt x="1740" y="77"/>
                  </a:cubicBezTo>
                  <a:cubicBezTo>
                    <a:pt x="1731" y="94"/>
                    <a:pt x="1726" y="115"/>
                    <a:pt x="1726" y="140"/>
                  </a:cubicBezTo>
                  <a:cubicBezTo>
                    <a:pt x="1726" y="163"/>
                    <a:pt x="1730" y="182"/>
                    <a:pt x="1737" y="198"/>
                  </a:cubicBezTo>
                  <a:cubicBezTo>
                    <a:pt x="1745" y="213"/>
                    <a:pt x="1756" y="227"/>
                    <a:pt x="1769" y="237"/>
                  </a:cubicBezTo>
                  <a:cubicBezTo>
                    <a:pt x="1782" y="248"/>
                    <a:pt x="1796" y="257"/>
                    <a:pt x="1812" y="264"/>
                  </a:cubicBezTo>
                  <a:cubicBezTo>
                    <a:pt x="1829" y="270"/>
                    <a:pt x="1845" y="276"/>
                    <a:pt x="1862" y="282"/>
                  </a:cubicBezTo>
                  <a:cubicBezTo>
                    <a:pt x="1878" y="287"/>
                    <a:pt x="1894" y="292"/>
                    <a:pt x="1908" y="297"/>
                  </a:cubicBezTo>
                  <a:cubicBezTo>
                    <a:pt x="1923" y="303"/>
                    <a:pt x="1936" y="309"/>
                    <a:pt x="1948" y="317"/>
                  </a:cubicBezTo>
                  <a:cubicBezTo>
                    <a:pt x="1959" y="325"/>
                    <a:pt x="1968" y="335"/>
                    <a:pt x="1975" y="346"/>
                  </a:cubicBezTo>
                  <a:cubicBezTo>
                    <a:pt x="1982" y="358"/>
                    <a:pt x="1986" y="373"/>
                    <a:pt x="1986" y="390"/>
                  </a:cubicBezTo>
                  <a:cubicBezTo>
                    <a:pt x="1986" y="407"/>
                    <a:pt x="1982" y="421"/>
                    <a:pt x="1975" y="433"/>
                  </a:cubicBezTo>
                  <a:cubicBezTo>
                    <a:pt x="1968" y="445"/>
                    <a:pt x="1960" y="456"/>
                    <a:pt x="1949" y="464"/>
                  </a:cubicBezTo>
                  <a:cubicBezTo>
                    <a:pt x="1938" y="472"/>
                    <a:pt x="1926" y="478"/>
                    <a:pt x="1913" y="483"/>
                  </a:cubicBezTo>
                  <a:cubicBezTo>
                    <a:pt x="1899" y="487"/>
                    <a:pt x="1886" y="489"/>
                    <a:pt x="1873" y="489"/>
                  </a:cubicBezTo>
                  <a:cubicBezTo>
                    <a:pt x="1846" y="489"/>
                    <a:pt x="1823" y="483"/>
                    <a:pt x="1803" y="470"/>
                  </a:cubicBezTo>
                  <a:cubicBezTo>
                    <a:pt x="1784" y="458"/>
                    <a:pt x="1768" y="443"/>
                    <a:pt x="1757" y="425"/>
                  </a:cubicBezTo>
                  <a:cubicBezTo>
                    <a:pt x="1713" y="458"/>
                    <a:pt x="1713" y="458"/>
                    <a:pt x="1713" y="458"/>
                  </a:cubicBezTo>
                  <a:cubicBezTo>
                    <a:pt x="1722" y="470"/>
                    <a:pt x="1732" y="481"/>
                    <a:pt x="1744" y="491"/>
                  </a:cubicBezTo>
                  <a:cubicBezTo>
                    <a:pt x="1756" y="500"/>
                    <a:pt x="1769" y="508"/>
                    <a:pt x="1783" y="514"/>
                  </a:cubicBezTo>
                  <a:cubicBezTo>
                    <a:pt x="1797" y="521"/>
                    <a:pt x="1811" y="525"/>
                    <a:pt x="1827" y="528"/>
                  </a:cubicBezTo>
                  <a:cubicBezTo>
                    <a:pt x="1842" y="531"/>
                    <a:pt x="1857" y="533"/>
                    <a:pt x="1873" y="533"/>
                  </a:cubicBezTo>
                  <a:cubicBezTo>
                    <a:pt x="1893" y="533"/>
                    <a:pt x="1913" y="530"/>
                    <a:pt x="1932" y="524"/>
                  </a:cubicBezTo>
                  <a:cubicBezTo>
                    <a:pt x="1952" y="519"/>
                    <a:pt x="1970" y="510"/>
                    <a:pt x="1985" y="498"/>
                  </a:cubicBezTo>
                  <a:cubicBezTo>
                    <a:pt x="2001" y="486"/>
                    <a:pt x="2013" y="471"/>
                    <a:pt x="2023" y="452"/>
                  </a:cubicBezTo>
                  <a:cubicBezTo>
                    <a:pt x="2032" y="434"/>
                    <a:pt x="2037" y="412"/>
                    <a:pt x="2037" y="387"/>
                  </a:cubicBezTo>
                  <a:cubicBezTo>
                    <a:pt x="2037" y="362"/>
                    <a:pt x="2033" y="341"/>
                    <a:pt x="2024" y="324"/>
                  </a:cubicBezTo>
                  <a:cubicBezTo>
                    <a:pt x="2015" y="308"/>
                    <a:pt x="2003" y="294"/>
                    <a:pt x="1989" y="283"/>
                  </a:cubicBezTo>
                  <a:cubicBezTo>
                    <a:pt x="1974" y="273"/>
                    <a:pt x="1958" y="264"/>
                    <a:pt x="1940" y="257"/>
                  </a:cubicBezTo>
                  <a:cubicBezTo>
                    <a:pt x="1923" y="250"/>
                    <a:pt x="1905" y="244"/>
                    <a:pt x="1887" y="239"/>
                  </a:cubicBezTo>
                  <a:cubicBezTo>
                    <a:pt x="1873" y="234"/>
                    <a:pt x="1859" y="229"/>
                    <a:pt x="1846" y="224"/>
                  </a:cubicBezTo>
                  <a:cubicBezTo>
                    <a:pt x="1833" y="219"/>
                    <a:pt x="1821" y="213"/>
                    <a:pt x="1811" y="206"/>
                  </a:cubicBezTo>
                  <a:cubicBezTo>
                    <a:pt x="1801" y="199"/>
                    <a:pt x="1793" y="190"/>
                    <a:pt x="1786" y="179"/>
                  </a:cubicBezTo>
                  <a:cubicBezTo>
                    <a:pt x="1780" y="169"/>
                    <a:pt x="1777" y="155"/>
                    <a:pt x="1777" y="139"/>
                  </a:cubicBezTo>
                  <a:cubicBezTo>
                    <a:pt x="1777" y="123"/>
                    <a:pt x="1780" y="109"/>
                    <a:pt x="1787" y="97"/>
                  </a:cubicBezTo>
                  <a:cubicBezTo>
                    <a:pt x="1793" y="85"/>
                    <a:pt x="1802" y="75"/>
                    <a:pt x="1812" y="67"/>
                  </a:cubicBezTo>
                  <a:cubicBezTo>
                    <a:pt x="1823" y="59"/>
                    <a:pt x="1835" y="53"/>
                    <a:pt x="1847" y="49"/>
                  </a:cubicBezTo>
                  <a:cubicBezTo>
                    <a:pt x="1860" y="46"/>
                    <a:pt x="1873" y="44"/>
                    <a:pt x="1885" y="44"/>
                  </a:cubicBezTo>
                  <a:cubicBezTo>
                    <a:pt x="1910" y="44"/>
                    <a:pt x="1931" y="48"/>
                    <a:pt x="1948" y="58"/>
                  </a:cubicBezTo>
                  <a:cubicBezTo>
                    <a:pt x="1965" y="67"/>
                    <a:pt x="1979" y="79"/>
                    <a:pt x="1990" y="95"/>
                  </a:cubicBezTo>
                  <a:lnTo>
                    <a:pt x="2031" y="62"/>
                  </a:lnTo>
                  <a:close/>
                  <a:moveTo>
                    <a:pt x="2327" y="59"/>
                  </a:moveTo>
                  <a:cubicBezTo>
                    <a:pt x="2497" y="59"/>
                    <a:pt x="2497" y="59"/>
                    <a:pt x="2497" y="59"/>
                  </a:cubicBezTo>
                  <a:cubicBezTo>
                    <a:pt x="2497" y="13"/>
                    <a:pt x="2497" y="13"/>
                    <a:pt x="2497" y="13"/>
                  </a:cubicBezTo>
                  <a:cubicBezTo>
                    <a:pt x="2105" y="13"/>
                    <a:pt x="2105" y="13"/>
                    <a:pt x="2105" y="13"/>
                  </a:cubicBezTo>
                  <a:cubicBezTo>
                    <a:pt x="2105" y="59"/>
                    <a:pt x="2105" y="59"/>
                    <a:pt x="2105" y="59"/>
                  </a:cubicBezTo>
                  <a:cubicBezTo>
                    <a:pt x="2275" y="59"/>
                    <a:pt x="2275" y="59"/>
                    <a:pt x="2275" y="59"/>
                  </a:cubicBezTo>
                  <a:cubicBezTo>
                    <a:pt x="2275" y="520"/>
                    <a:pt x="2275" y="520"/>
                    <a:pt x="2275" y="520"/>
                  </a:cubicBezTo>
                  <a:cubicBezTo>
                    <a:pt x="2327" y="520"/>
                    <a:pt x="2327" y="520"/>
                    <a:pt x="2327" y="520"/>
                  </a:cubicBezTo>
                  <a:lnTo>
                    <a:pt x="2327" y="59"/>
                  </a:lnTo>
                  <a:close/>
                  <a:moveTo>
                    <a:pt x="2653" y="520"/>
                  </a:moveTo>
                  <a:cubicBezTo>
                    <a:pt x="2601" y="520"/>
                    <a:pt x="2601" y="520"/>
                    <a:pt x="2601" y="520"/>
                  </a:cubicBezTo>
                  <a:cubicBezTo>
                    <a:pt x="2601" y="13"/>
                    <a:pt x="2601" y="13"/>
                    <a:pt x="2601" y="13"/>
                  </a:cubicBezTo>
                  <a:cubicBezTo>
                    <a:pt x="2750" y="13"/>
                    <a:pt x="2750" y="13"/>
                    <a:pt x="2750" y="13"/>
                  </a:cubicBezTo>
                  <a:cubicBezTo>
                    <a:pt x="2775" y="13"/>
                    <a:pt x="2798" y="15"/>
                    <a:pt x="2819" y="20"/>
                  </a:cubicBezTo>
                  <a:cubicBezTo>
                    <a:pt x="2841" y="25"/>
                    <a:pt x="2859" y="32"/>
                    <a:pt x="2875" y="43"/>
                  </a:cubicBezTo>
                  <a:cubicBezTo>
                    <a:pt x="2890" y="54"/>
                    <a:pt x="2902" y="68"/>
                    <a:pt x="2911" y="85"/>
                  </a:cubicBezTo>
                  <a:cubicBezTo>
                    <a:pt x="2919" y="102"/>
                    <a:pt x="2924" y="123"/>
                    <a:pt x="2924" y="148"/>
                  </a:cubicBezTo>
                  <a:cubicBezTo>
                    <a:pt x="2924" y="167"/>
                    <a:pt x="2920" y="184"/>
                    <a:pt x="2914" y="199"/>
                  </a:cubicBezTo>
                  <a:cubicBezTo>
                    <a:pt x="2907" y="214"/>
                    <a:pt x="2898" y="228"/>
                    <a:pt x="2886" y="239"/>
                  </a:cubicBezTo>
                  <a:cubicBezTo>
                    <a:pt x="2875" y="250"/>
                    <a:pt x="2861" y="259"/>
                    <a:pt x="2846" y="266"/>
                  </a:cubicBezTo>
                  <a:cubicBezTo>
                    <a:pt x="2830" y="272"/>
                    <a:pt x="2813" y="277"/>
                    <a:pt x="2794" y="279"/>
                  </a:cubicBezTo>
                  <a:cubicBezTo>
                    <a:pt x="2942" y="520"/>
                    <a:pt x="2942" y="520"/>
                    <a:pt x="2942" y="520"/>
                  </a:cubicBezTo>
                  <a:cubicBezTo>
                    <a:pt x="2879" y="520"/>
                    <a:pt x="2879" y="520"/>
                    <a:pt x="2879" y="520"/>
                  </a:cubicBezTo>
                  <a:cubicBezTo>
                    <a:pt x="2739" y="283"/>
                    <a:pt x="2739" y="283"/>
                    <a:pt x="2739" y="283"/>
                  </a:cubicBezTo>
                  <a:cubicBezTo>
                    <a:pt x="2653" y="283"/>
                    <a:pt x="2653" y="283"/>
                    <a:pt x="2653" y="283"/>
                  </a:cubicBezTo>
                  <a:lnTo>
                    <a:pt x="2653" y="520"/>
                  </a:lnTo>
                  <a:close/>
                  <a:moveTo>
                    <a:pt x="2653" y="239"/>
                  </a:moveTo>
                  <a:cubicBezTo>
                    <a:pt x="2742" y="239"/>
                    <a:pt x="2742" y="239"/>
                    <a:pt x="2742" y="239"/>
                  </a:cubicBezTo>
                  <a:cubicBezTo>
                    <a:pt x="2784" y="239"/>
                    <a:pt x="2816" y="231"/>
                    <a:pt x="2838" y="216"/>
                  </a:cubicBezTo>
                  <a:cubicBezTo>
                    <a:pt x="2861" y="201"/>
                    <a:pt x="2872" y="178"/>
                    <a:pt x="2872" y="148"/>
                  </a:cubicBezTo>
                  <a:cubicBezTo>
                    <a:pt x="2872" y="132"/>
                    <a:pt x="2869" y="117"/>
                    <a:pt x="2863" y="106"/>
                  </a:cubicBezTo>
                  <a:cubicBezTo>
                    <a:pt x="2856" y="95"/>
                    <a:pt x="2848" y="85"/>
                    <a:pt x="2837" y="78"/>
                  </a:cubicBezTo>
                  <a:cubicBezTo>
                    <a:pt x="2826" y="71"/>
                    <a:pt x="2813" y="66"/>
                    <a:pt x="2797" y="62"/>
                  </a:cubicBezTo>
                  <a:cubicBezTo>
                    <a:pt x="2781" y="59"/>
                    <a:pt x="2764" y="57"/>
                    <a:pt x="2745" y="57"/>
                  </a:cubicBezTo>
                  <a:cubicBezTo>
                    <a:pt x="2653" y="57"/>
                    <a:pt x="2653" y="57"/>
                    <a:pt x="2653" y="57"/>
                  </a:cubicBezTo>
                  <a:lnTo>
                    <a:pt x="2653" y="239"/>
                  </a:lnTo>
                  <a:close/>
                  <a:moveTo>
                    <a:pt x="3055" y="520"/>
                  </a:moveTo>
                  <a:cubicBezTo>
                    <a:pt x="2999" y="520"/>
                    <a:pt x="2999" y="520"/>
                    <a:pt x="2999" y="520"/>
                  </a:cubicBezTo>
                  <a:cubicBezTo>
                    <a:pt x="3218" y="13"/>
                    <a:pt x="3218" y="13"/>
                    <a:pt x="3218" y="13"/>
                  </a:cubicBezTo>
                  <a:cubicBezTo>
                    <a:pt x="3268" y="13"/>
                    <a:pt x="3268" y="13"/>
                    <a:pt x="3268" y="13"/>
                  </a:cubicBezTo>
                  <a:cubicBezTo>
                    <a:pt x="3486" y="520"/>
                    <a:pt x="3486" y="520"/>
                    <a:pt x="3486" y="520"/>
                  </a:cubicBezTo>
                  <a:cubicBezTo>
                    <a:pt x="3429" y="520"/>
                    <a:pt x="3429" y="520"/>
                    <a:pt x="3429" y="520"/>
                  </a:cubicBezTo>
                  <a:cubicBezTo>
                    <a:pt x="3373" y="387"/>
                    <a:pt x="3373" y="387"/>
                    <a:pt x="3373" y="387"/>
                  </a:cubicBezTo>
                  <a:cubicBezTo>
                    <a:pt x="3111" y="387"/>
                    <a:pt x="3111" y="387"/>
                    <a:pt x="3111" y="387"/>
                  </a:cubicBezTo>
                  <a:lnTo>
                    <a:pt x="3055" y="520"/>
                  </a:lnTo>
                  <a:close/>
                  <a:moveTo>
                    <a:pt x="3130" y="340"/>
                  </a:moveTo>
                  <a:cubicBezTo>
                    <a:pt x="3354" y="340"/>
                    <a:pt x="3354" y="340"/>
                    <a:pt x="3354" y="340"/>
                  </a:cubicBezTo>
                  <a:cubicBezTo>
                    <a:pt x="3242" y="70"/>
                    <a:pt x="3242" y="70"/>
                    <a:pt x="3242" y="70"/>
                  </a:cubicBezTo>
                  <a:lnTo>
                    <a:pt x="3130" y="340"/>
                  </a:lnTo>
                  <a:close/>
                  <a:moveTo>
                    <a:pt x="3709" y="59"/>
                  </a:moveTo>
                  <a:cubicBezTo>
                    <a:pt x="3879" y="59"/>
                    <a:pt x="3879" y="59"/>
                    <a:pt x="3879" y="59"/>
                  </a:cubicBezTo>
                  <a:cubicBezTo>
                    <a:pt x="3879" y="13"/>
                    <a:pt x="3879" y="13"/>
                    <a:pt x="3879" y="13"/>
                  </a:cubicBezTo>
                  <a:cubicBezTo>
                    <a:pt x="3488" y="13"/>
                    <a:pt x="3488" y="13"/>
                    <a:pt x="3488" y="13"/>
                  </a:cubicBezTo>
                  <a:cubicBezTo>
                    <a:pt x="3488" y="59"/>
                    <a:pt x="3488" y="59"/>
                    <a:pt x="3488" y="59"/>
                  </a:cubicBezTo>
                  <a:cubicBezTo>
                    <a:pt x="3657" y="59"/>
                    <a:pt x="3657" y="59"/>
                    <a:pt x="3657" y="59"/>
                  </a:cubicBezTo>
                  <a:cubicBezTo>
                    <a:pt x="3657" y="520"/>
                    <a:pt x="3657" y="520"/>
                    <a:pt x="3657" y="520"/>
                  </a:cubicBezTo>
                  <a:cubicBezTo>
                    <a:pt x="3709" y="520"/>
                    <a:pt x="3709" y="520"/>
                    <a:pt x="3709" y="520"/>
                  </a:cubicBezTo>
                  <a:lnTo>
                    <a:pt x="3709" y="59"/>
                  </a:lnTo>
                  <a:close/>
                  <a:moveTo>
                    <a:pt x="4035" y="13"/>
                  </a:moveTo>
                  <a:cubicBezTo>
                    <a:pt x="3983" y="13"/>
                    <a:pt x="3983" y="13"/>
                    <a:pt x="3983" y="13"/>
                  </a:cubicBezTo>
                  <a:cubicBezTo>
                    <a:pt x="3983" y="520"/>
                    <a:pt x="3983" y="520"/>
                    <a:pt x="3983" y="520"/>
                  </a:cubicBezTo>
                  <a:cubicBezTo>
                    <a:pt x="4035" y="520"/>
                    <a:pt x="4035" y="520"/>
                    <a:pt x="4035" y="520"/>
                  </a:cubicBezTo>
                  <a:lnTo>
                    <a:pt x="4035" y="13"/>
                  </a:lnTo>
                  <a:close/>
                  <a:moveTo>
                    <a:pt x="4250" y="279"/>
                  </a:moveTo>
                  <a:cubicBezTo>
                    <a:pt x="4496" y="279"/>
                    <a:pt x="4496" y="279"/>
                    <a:pt x="4496" y="279"/>
                  </a:cubicBezTo>
                  <a:cubicBezTo>
                    <a:pt x="4496" y="233"/>
                    <a:pt x="4496" y="233"/>
                    <a:pt x="4496" y="233"/>
                  </a:cubicBezTo>
                  <a:cubicBezTo>
                    <a:pt x="4250" y="233"/>
                    <a:pt x="4250" y="233"/>
                    <a:pt x="4250" y="233"/>
                  </a:cubicBezTo>
                  <a:cubicBezTo>
                    <a:pt x="4250" y="59"/>
                    <a:pt x="4250" y="59"/>
                    <a:pt x="4250" y="59"/>
                  </a:cubicBezTo>
                  <a:cubicBezTo>
                    <a:pt x="4513" y="59"/>
                    <a:pt x="4513" y="59"/>
                    <a:pt x="4513" y="59"/>
                  </a:cubicBezTo>
                  <a:cubicBezTo>
                    <a:pt x="4513" y="13"/>
                    <a:pt x="4513" y="13"/>
                    <a:pt x="4513" y="13"/>
                  </a:cubicBezTo>
                  <a:cubicBezTo>
                    <a:pt x="4198" y="13"/>
                    <a:pt x="4198" y="13"/>
                    <a:pt x="4198" y="13"/>
                  </a:cubicBezTo>
                  <a:cubicBezTo>
                    <a:pt x="4198" y="520"/>
                    <a:pt x="4198" y="520"/>
                    <a:pt x="4198" y="520"/>
                  </a:cubicBezTo>
                  <a:cubicBezTo>
                    <a:pt x="4522" y="520"/>
                    <a:pt x="4522" y="520"/>
                    <a:pt x="4522" y="520"/>
                  </a:cubicBezTo>
                  <a:cubicBezTo>
                    <a:pt x="4522" y="474"/>
                    <a:pt x="4522" y="474"/>
                    <a:pt x="4522" y="474"/>
                  </a:cubicBezTo>
                  <a:cubicBezTo>
                    <a:pt x="4250" y="474"/>
                    <a:pt x="4250" y="474"/>
                    <a:pt x="4250" y="474"/>
                  </a:cubicBezTo>
                  <a:lnTo>
                    <a:pt x="4250" y="279"/>
                  </a:lnTo>
                  <a:close/>
                  <a:moveTo>
                    <a:pt x="5038" y="412"/>
                  </a:moveTo>
                  <a:cubicBezTo>
                    <a:pt x="5020" y="438"/>
                    <a:pt x="4998" y="457"/>
                    <a:pt x="4972" y="469"/>
                  </a:cubicBezTo>
                  <a:cubicBezTo>
                    <a:pt x="4946" y="481"/>
                    <a:pt x="4918" y="487"/>
                    <a:pt x="4889" y="487"/>
                  </a:cubicBezTo>
                  <a:cubicBezTo>
                    <a:pt x="4857" y="487"/>
                    <a:pt x="4827" y="481"/>
                    <a:pt x="4801" y="469"/>
                  </a:cubicBezTo>
                  <a:cubicBezTo>
                    <a:pt x="4775" y="457"/>
                    <a:pt x="4753" y="441"/>
                    <a:pt x="4735" y="421"/>
                  </a:cubicBezTo>
                  <a:cubicBezTo>
                    <a:pt x="4717" y="401"/>
                    <a:pt x="4703" y="377"/>
                    <a:pt x="4693" y="351"/>
                  </a:cubicBezTo>
                  <a:cubicBezTo>
                    <a:pt x="4683" y="324"/>
                    <a:pt x="4678" y="296"/>
                    <a:pt x="4678" y="267"/>
                  </a:cubicBezTo>
                  <a:cubicBezTo>
                    <a:pt x="4678" y="237"/>
                    <a:pt x="4683" y="209"/>
                    <a:pt x="4693" y="182"/>
                  </a:cubicBezTo>
                  <a:cubicBezTo>
                    <a:pt x="4702" y="156"/>
                    <a:pt x="4716" y="132"/>
                    <a:pt x="4734" y="112"/>
                  </a:cubicBezTo>
                  <a:cubicBezTo>
                    <a:pt x="4752" y="92"/>
                    <a:pt x="4775" y="76"/>
                    <a:pt x="4801" y="64"/>
                  </a:cubicBezTo>
                  <a:cubicBezTo>
                    <a:pt x="4827" y="52"/>
                    <a:pt x="4856" y="46"/>
                    <a:pt x="4889" y="46"/>
                  </a:cubicBezTo>
                  <a:cubicBezTo>
                    <a:pt x="4905" y="46"/>
                    <a:pt x="4921" y="48"/>
                    <a:pt x="4935" y="52"/>
                  </a:cubicBezTo>
                  <a:cubicBezTo>
                    <a:pt x="4949" y="55"/>
                    <a:pt x="4962" y="60"/>
                    <a:pt x="4974" y="67"/>
                  </a:cubicBezTo>
                  <a:cubicBezTo>
                    <a:pt x="4986" y="73"/>
                    <a:pt x="4996" y="80"/>
                    <a:pt x="5005" y="88"/>
                  </a:cubicBezTo>
                  <a:cubicBezTo>
                    <a:pt x="5014" y="96"/>
                    <a:pt x="5021" y="104"/>
                    <a:pt x="5026" y="112"/>
                  </a:cubicBezTo>
                  <a:cubicBezTo>
                    <a:pt x="5069" y="81"/>
                    <a:pt x="5069" y="81"/>
                    <a:pt x="5069" y="81"/>
                  </a:cubicBezTo>
                  <a:cubicBezTo>
                    <a:pt x="5060" y="68"/>
                    <a:pt x="5050" y="57"/>
                    <a:pt x="5037" y="48"/>
                  </a:cubicBezTo>
                  <a:cubicBezTo>
                    <a:pt x="5024" y="38"/>
                    <a:pt x="5009" y="29"/>
                    <a:pt x="4994" y="22"/>
                  </a:cubicBezTo>
                  <a:cubicBezTo>
                    <a:pt x="4978" y="15"/>
                    <a:pt x="4961" y="10"/>
                    <a:pt x="4943" y="6"/>
                  </a:cubicBezTo>
                  <a:cubicBezTo>
                    <a:pt x="4925" y="2"/>
                    <a:pt x="4907" y="0"/>
                    <a:pt x="4888" y="0"/>
                  </a:cubicBezTo>
                  <a:cubicBezTo>
                    <a:pt x="4851" y="0"/>
                    <a:pt x="4816" y="7"/>
                    <a:pt x="4783" y="20"/>
                  </a:cubicBezTo>
                  <a:cubicBezTo>
                    <a:pt x="4751" y="33"/>
                    <a:pt x="4723" y="52"/>
                    <a:pt x="4700" y="75"/>
                  </a:cubicBezTo>
                  <a:cubicBezTo>
                    <a:pt x="4676" y="99"/>
                    <a:pt x="4657" y="127"/>
                    <a:pt x="4644" y="160"/>
                  </a:cubicBezTo>
                  <a:cubicBezTo>
                    <a:pt x="4631" y="192"/>
                    <a:pt x="4624" y="228"/>
                    <a:pt x="4624" y="267"/>
                  </a:cubicBezTo>
                  <a:cubicBezTo>
                    <a:pt x="4624" y="305"/>
                    <a:pt x="4631" y="341"/>
                    <a:pt x="4644" y="373"/>
                  </a:cubicBezTo>
                  <a:cubicBezTo>
                    <a:pt x="4657" y="406"/>
                    <a:pt x="4675" y="434"/>
                    <a:pt x="4699" y="457"/>
                  </a:cubicBezTo>
                  <a:cubicBezTo>
                    <a:pt x="4722" y="481"/>
                    <a:pt x="4750" y="500"/>
                    <a:pt x="4782" y="513"/>
                  </a:cubicBezTo>
                  <a:cubicBezTo>
                    <a:pt x="4815" y="526"/>
                    <a:pt x="4850" y="533"/>
                    <a:pt x="4888" y="533"/>
                  </a:cubicBezTo>
                  <a:cubicBezTo>
                    <a:pt x="4911" y="533"/>
                    <a:pt x="4932" y="531"/>
                    <a:pt x="4952" y="525"/>
                  </a:cubicBezTo>
                  <a:cubicBezTo>
                    <a:pt x="4971" y="520"/>
                    <a:pt x="4989" y="513"/>
                    <a:pt x="5005" y="505"/>
                  </a:cubicBezTo>
                  <a:cubicBezTo>
                    <a:pt x="5021" y="496"/>
                    <a:pt x="5035" y="486"/>
                    <a:pt x="5047" y="474"/>
                  </a:cubicBezTo>
                  <a:cubicBezTo>
                    <a:pt x="5059" y="463"/>
                    <a:pt x="5070" y="451"/>
                    <a:pt x="5078" y="438"/>
                  </a:cubicBezTo>
                  <a:lnTo>
                    <a:pt x="5038" y="412"/>
                  </a:lnTo>
                  <a:close/>
                  <a:moveTo>
                    <a:pt x="5689" y="267"/>
                  </a:moveTo>
                  <a:cubicBezTo>
                    <a:pt x="5689" y="305"/>
                    <a:pt x="5682" y="341"/>
                    <a:pt x="5669" y="373"/>
                  </a:cubicBezTo>
                  <a:cubicBezTo>
                    <a:pt x="5655" y="406"/>
                    <a:pt x="5637" y="434"/>
                    <a:pt x="5613" y="457"/>
                  </a:cubicBezTo>
                  <a:cubicBezTo>
                    <a:pt x="5589" y="481"/>
                    <a:pt x="5562" y="500"/>
                    <a:pt x="5529" y="513"/>
                  </a:cubicBezTo>
                  <a:cubicBezTo>
                    <a:pt x="5497" y="526"/>
                    <a:pt x="5462" y="533"/>
                    <a:pt x="5424" y="533"/>
                  </a:cubicBezTo>
                  <a:cubicBezTo>
                    <a:pt x="5387" y="533"/>
                    <a:pt x="5352" y="526"/>
                    <a:pt x="5319" y="513"/>
                  </a:cubicBezTo>
                  <a:cubicBezTo>
                    <a:pt x="5287" y="500"/>
                    <a:pt x="5259" y="481"/>
                    <a:pt x="5236" y="457"/>
                  </a:cubicBezTo>
                  <a:cubicBezTo>
                    <a:pt x="5212" y="434"/>
                    <a:pt x="5193" y="406"/>
                    <a:pt x="5180" y="373"/>
                  </a:cubicBezTo>
                  <a:cubicBezTo>
                    <a:pt x="5167" y="341"/>
                    <a:pt x="5160" y="305"/>
                    <a:pt x="5160" y="267"/>
                  </a:cubicBezTo>
                  <a:cubicBezTo>
                    <a:pt x="5160" y="228"/>
                    <a:pt x="5167" y="192"/>
                    <a:pt x="5180" y="160"/>
                  </a:cubicBezTo>
                  <a:cubicBezTo>
                    <a:pt x="5193" y="127"/>
                    <a:pt x="5212" y="99"/>
                    <a:pt x="5236" y="76"/>
                  </a:cubicBezTo>
                  <a:cubicBezTo>
                    <a:pt x="5259" y="52"/>
                    <a:pt x="5287" y="33"/>
                    <a:pt x="5319" y="20"/>
                  </a:cubicBezTo>
                  <a:cubicBezTo>
                    <a:pt x="5352" y="7"/>
                    <a:pt x="5387" y="0"/>
                    <a:pt x="5424" y="0"/>
                  </a:cubicBezTo>
                  <a:cubicBezTo>
                    <a:pt x="5462" y="0"/>
                    <a:pt x="5497" y="7"/>
                    <a:pt x="5529" y="20"/>
                  </a:cubicBezTo>
                  <a:cubicBezTo>
                    <a:pt x="5562" y="33"/>
                    <a:pt x="5589" y="52"/>
                    <a:pt x="5613" y="76"/>
                  </a:cubicBezTo>
                  <a:cubicBezTo>
                    <a:pt x="5637" y="99"/>
                    <a:pt x="5655" y="127"/>
                    <a:pt x="5669" y="160"/>
                  </a:cubicBezTo>
                  <a:cubicBezTo>
                    <a:pt x="5682" y="192"/>
                    <a:pt x="5689" y="228"/>
                    <a:pt x="5689" y="267"/>
                  </a:cubicBezTo>
                  <a:moveTo>
                    <a:pt x="5634" y="267"/>
                  </a:moveTo>
                  <a:cubicBezTo>
                    <a:pt x="5634" y="237"/>
                    <a:pt x="5629" y="209"/>
                    <a:pt x="5620" y="182"/>
                  </a:cubicBezTo>
                  <a:cubicBezTo>
                    <a:pt x="5610" y="156"/>
                    <a:pt x="5597" y="132"/>
                    <a:pt x="5578" y="112"/>
                  </a:cubicBezTo>
                  <a:cubicBezTo>
                    <a:pt x="5560" y="92"/>
                    <a:pt x="5538" y="76"/>
                    <a:pt x="5512" y="64"/>
                  </a:cubicBezTo>
                  <a:cubicBezTo>
                    <a:pt x="5486" y="52"/>
                    <a:pt x="5457" y="46"/>
                    <a:pt x="5424" y="46"/>
                  </a:cubicBezTo>
                  <a:cubicBezTo>
                    <a:pt x="5392" y="46"/>
                    <a:pt x="5363" y="52"/>
                    <a:pt x="5337" y="64"/>
                  </a:cubicBezTo>
                  <a:cubicBezTo>
                    <a:pt x="5311" y="76"/>
                    <a:pt x="5288" y="92"/>
                    <a:pt x="5270" y="112"/>
                  </a:cubicBezTo>
                  <a:cubicBezTo>
                    <a:pt x="5252" y="132"/>
                    <a:pt x="5238" y="156"/>
                    <a:pt x="5229" y="182"/>
                  </a:cubicBezTo>
                  <a:cubicBezTo>
                    <a:pt x="5219" y="209"/>
                    <a:pt x="5214" y="237"/>
                    <a:pt x="5214" y="267"/>
                  </a:cubicBezTo>
                  <a:cubicBezTo>
                    <a:pt x="5214" y="296"/>
                    <a:pt x="5219" y="325"/>
                    <a:pt x="5229" y="351"/>
                  </a:cubicBezTo>
                  <a:cubicBezTo>
                    <a:pt x="5238" y="378"/>
                    <a:pt x="5252" y="401"/>
                    <a:pt x="5270" y="421"/>
                  </a:cubicBezTo>
                  <a:cubicBezTo>
                    <a:pt x="5288" y="441"/>
                    <a:pt x="5311" y="457"/>
                    <a:pt x="5337" y="469"/>
                  </a:cubicBezTo>
                  <a:cubicBezTo>
                    <a:pt x="5363" y="481"/>
                    <a:pt x="5392" y="487"/>
                    <a:pt x="5424" y="487"/>
                  </a:cubicBezTo>
                  <a:cubicBezTo>
                    <a:pt x="5457" y="487"/>
                    <a:pt x="5486" y="481"/>
                    <a:pt x="5512" y="469"/>
                  </a:cubicBezTo>
                  <a:cubicBezTo>
                    <a:pt x="5538" y="457"/>
                    <a:pt x="5560" y="441"/>
                    <a:pt x="5578" y="421"/>
                  </a:cubicBezTo>
                  <a:cubicBezTo>
                    <a:pt x="5597" y="401"/>
                    <a:pt x="5610" y="378"/>
                    <a:pt x="5620" y="351"/>
                  </a:cubicBezTo>
                  <a:cubicBezTo>
                    <a:pt x="5629" y="325"/>
                    <a:pt x="5634" y="296"/>
                    <a:pt x="5634" y="267"/>
                  </a:cubicBezTo>
                  <a:moveTo>
                    <a:pt x="5904" y="13"/>
                  </a:moveTo>
                  <a:cubicBezTo>
                    <a:pt x="5825" y="13"/>
                    <a:pt x="5825" y="13"/>
                    <a:pt x="5825" y="13"/>
                  </a:cubicBezTo>
                  <a:cubicBezTo>
                    <a:pt x="5825" y="520"/>
                    <a:pt x="5825" y="520"/>
                    <a:pt x="5825" y="520"/>
                  </a:cubicBezTo>
                  <a:cubicBezTo>
                    <a:pt x="5876" y="520"/>
                    <a:pt x="5876" y="520"/>
                    <a:pt x="5876" y="520"/>
                  </a:cubicBezTo>
                  <a:cubicBezTo>
                    <a:pt x="5876" y="79"/>
                    <a:pt x="5876" y="79"/>
                    <a:pt x="5876" y="79"/>
                  </a:cubicBezTo>
                  <a:cubicBezTo>
                    <a:pt x="5878" y="79"/>
                    <a:pt x="5878" y="79"/>
                    <a:pt x="5878" y="79"/>
                  </a:cubicBezTo>
                  <a:cubicBezTo>
                    <a:pt x="6061" y="520"/>
                    <a:pt x="6061" y="520"/>
                    <a:pt x="6061" y="520"/>
                  </a:cubicBezTo>
                  <a:cubicBezTo>
                    <a:pt x="6089" y="520"/>
                    <a:pt x="6089" y="520"/>
                    <a:pt x="6089" y="520"/>
                  </a:cubicBezTo>
                  <a:cubicBezTo>
                    <a:pt x="6272" y="79"/>
                    <a:pt x="6272" y="79"/>
                    <a:pt x="6272" y="79"/>
                  </a:cubicBezTo>
                  <a:cubicBezTo>
                    <a:pt x="6273" y="79"/>
                    <a:pt x="6273" y="79"/>
                    <a:pt x="6273" y="79"/>
                  </a:cubicBezTo>
                  <a:cubicBezTo>
                    <a:pt x="6273" y="520"/>
                    <a:pt x="6273" y="520"/>
                    <a:pt x="6273" y="520"/>
                  </a:cubicBezTo>
                  <a:cubicBezTo>
                    <a:pt x="6325" y="520"/>
                    <a:pt x="6325" y="520"/>
                    <a:pt x="6325" y="520"/>
                  </a:cubicBezTo>
                  <a:cubicBezTo>
                    <a:pt x="6325" y="13"/>
                    <a:pt x="6325" y="13"/>
                    <a:pt x="6325" y="13"/>
                  </a:cubicBezTo>
                  <a:cubicBezTo>
                    <a:pt x="6246" y="13"/>
                    <a:pt x="6246" y="13"/>
                    <a:pt x="6246" y="13"/>
                  </a:cubicBezTo>
                  <a:cubicBezTo>
                    <a:pt x="6076" y="433"/>
                    <a:pt x="6076" y="433"/>
                    <a:pt x="6076" y="433"/>
                  </a:cubicBezTo>
                  <a:cubicBezTo>
                    <a:pt x="6076" y="433"/>
                    <a:pt x="6076" y="433"/>
                    <a:pt x="6076" y="433"/>
                  </a:cubicBezTo>
                  <a:lnTo>
                    <a:pt x="5904" y="13"/>
                  </a:lnTo>
                  <a:close/>
                  <a:moveTo>
                    <a:pt x="6567" y="13"/>
                  </a:moveTo>
                  <a:cubicBezTo>
                    <a:pt x="6488" y="13"/>
                    <a:pt x="6488" y="13"/>
                    <a:pt x="6488" y="13"/>
                  </a:cubicBezTo>
                  <a:cubicBezTo>
                    <a:pt x="6488" y="520"/>
                    <a:pt x="6488" y="520"/>
                    <a:pt x="6488" y="520"/>
                  </a:cubicBezTo>
                  <a:cubicBezTo>
                    <a:pt x="6540" y="520"/>
                    <a:pt x="6540" y="520"/>
                    <a:pt x="6540" y="520"/>
                  </a:cubicBezTo>
                  <a:cubicBezTo>
                    <a:pt x="6540" y="79"/>
                    <a:pt x="6540" y="79"/>
                    <a:pt x="6540" y="79"/>
                  </a:cubicBezTo>
                  <a:cubicBezTo>
                    <a:pt x="6541" y="79"/>
                    <a:pt x="6541" y="79"/>
                    <a:pt x="6541" y="79"/>
                  </a:cubicBezTo>
                  <a:cubicBezTo>
                    <a:pt x="6725" y="520"/>
                    <a:pt x="6725" y="520"/>
                    <a:pt x="6725" y="520"/>
                  </a:cubicBezTo>
                  <a:cubicBezTo>
                    <a:pt x="6752" y="520"/>
                    <a:pt x="6752" y="520"/>
                    <a:pt x="6752" y="520"/>
                  </a:cubicBezTo>
                  <a:cubicBezTo>
                    <a:pt x="6936" y="79"/>
                    <a:pt x="6936" y="79"/>
                    <a:pt x="6936" y="79"/>
                  </a:cubicBezTo>
                  <a:cubicBezTo>
                    <a:pt x="6937" y="79"/>
                    <a:pt x="6937" y="79"/>
                    <a:pt x="6937" y="79"/>
                  </a:cubicBezTo>
                  <a:cubicBezTo>
                    <a:pt x="6937" y="520"/>
                    <a:pt x="6937" y="520"/>
                    <a:pt x="6937" y="520"/>
                  </a:cubicBezTo>
                  <a:cubicBezTo>
                    <a:pt x="6989" y="520"/>
                    <a:pt x="6989" y="520"/>
                    <a:pt x="6989" y="520"/>
                  </a:cubicBezTo>
                  <a:cubicBezTo>
                    <a:pt x="6989" y="13"/>
                    <a:pt x="6989" y="13"/>
                    <a:pt x="6989" y="13"/>
                  </a:cubicBezTo>
                  <a:cubicBezTo>
                    <a:pt x="6910" y="13"/>
                    <a:pt x="6910" y="13"/>
                    <a:pt x="6910" y="13"/>
                  </a:cubicBezTo>
                  <a:cubicBezTo>
                    <a:pt x="6740" y="433"/>
                    <a:pt x="6740" y="433"/>
                    <a:pt x="6740" y="433"/>
                  </a:cubicBezTo>
                  <a:cubicBezTo>
                    <a:pt x="6739" y="433"/>
                    <a:pt x="6739" y="433"/>
                    <a:pt x="6739" y="433"/>
                  </a:cubicBezTo>
                  <a:lnTo>
                    <a:pt x="6567" y="13"/>
                  </a:lnTo>
                  <a:close/>
                  <a:moveTo>
                    <a:pt x="7203" y="13"/>
                  </a:moveTo>
                  <a:cubicBezTo>
                    <a:pt x="7152" y="13"/>
                    <a:pt x="7152" y="13"/>
                    <a:pt x="7152" y="13"/>
                  </a:cubicBezTo>
                  <a:cubicBezTo>
                    <a:pt x="7152" y="520"/>
                    <a:pt x="7152" y="520"/>
                    <a:pt x="7152" y="520"/>
                  </a:cubicBezTo>
                  <a:cubicBezTo>
                    <a:pt x="7203" y="520"/>
                    <a:pt x="7203" y="520"/>
                    <a:pt x="7203" y="520"/>
                  </a:cubicBezTo>
                  <a:lnTo>
                    <a:pt x="7203" y="13"/>
                  </a:lnTo>
                  <a:close/>
                  <a:moveTo>
                    <a:pt x="7653" y="62"/>
                  </a:moveTo>
                  <a:cubicBezTo>
                    <a:pt x="7641" y="45"/>
                    <a:pt x="7623" y="30"/>
                    <a:pt x="7598" y="18"/>
                  </a:cubicBezTo>
                  <a:cubicBezTo>
                    <a:pt x="7574" y="6"/>
                    <a:pt x="7545" y="0"/>
                    <a:pt x="7510" y="0"/>
                  </a:cubicBezTo>
                  <a:cubicBezTo>
                    <a:pt x="7492" y="0"/>
                    <a:pt x="7473" y="3"/>
                    <a:pt x="7454" y="8"/>
                  </a:cubicBezTo>
                  <a:cubicBezTo>
                    <a:pt x="7434" y="13"/>
                    <a:pt x="7417" y="21"/>
                    <a:pt x="7401" y="33"/>
                  </a:cubicBezTo>
                  <a:cubicBezTo>
                    <a:pt x="7386" y="44"/>
                    <a:pt x="7373" y="59"/>
                    <a:pt x="7363" y="77"/>
                  </a:cubicBezTo>
                  <a:cubicBezTo>
                    <a:pt x="7353" y="94"/>
                    <a:pt x="7348" y="115"/>
                    <a:pt x="7348" y="140"/>
                  </a:cubicBezTo>
                  <a:cubicBezTo>
                    <a:pt x="7348" y="163"/>
                    <a:pt x="7352" y="182"/>
                    <a:pt x="7360" y="198"/>
                  </a:cubicBezTo>
                  <a:cubicBezTo>
                    <a:pt x="7368" y="213"/>
                    <a:pt x="7378" y="227"/>
                    <a:pt x="7391" y="237"/>
                  </a:cubicBezTo>
                  <a:cubicBezTo>
                    <a:pt x="7404" y="248"/>
                    <a:pt x="7419" y="257"/>
                    <a:pt x="7435" y="264"/>
                  </a:cubicBezTo>
                  <a:cubicBezTo>
                    <a:pt x="7451" y="270"/>
                    <a:pt x="7468" y="276"/>
                    <a:pt x="7484" y="282"/>
                  </a:cubicBezTo>
                  <a:cubicBezTo>
                    <a:pt x="7501" y="287"/>
                    <a:pt x="7516" y="292"/>
                    <a:pt x="7531" y="297"/>
                  </a:cubicBezTo>
                  <a:cubicBezTo>
                    <a:pt x="7546" y="303"/>
                    <a:pt x="7559" y="309"/>
                    <a:pt x="7570" y="317"/>
                  </a:cubicBezTo>
                  <a:cubicBezTo>
                    <a:pt x="7582" y="325"/>
                    <a:pt x="7591" y="335"/>
                    <a:pt x="7598" y="346"/>
                  </a:cubicBezTo>
                  <a:cubicBezTo>
                    <a:pt x="7605" y="358"/>
                    <a:pt x="7608" y="373"/>
                    <a:pt x="7608" y="390"/>
                  </a:cubicBezTo>
                  <a:cubicBezTo>
                    <a:pt x="7608" y="407"/>
                    <a:pt x="7605" y="421"/>
                    <a:pt x="7598" y="433"/>
                  </a:cubicBezTo>
                  <a:cubicBezTo>
                    <a:pt x="7591" y="445"/>
                    <a:pt x="7582" y="456"/>
                    <a:pt x="7571" y="464"/>
                  </a:cubicBezTo>
                  <a:cubicBezTo>
                    <a:pt x="7561" y="472"/>
                    <a:pt x="7549" y="478"/>
                    <a:pt x="7535" y="483"/>
                  </a:cubicBezTo>
                  <a:cubicBezTo>
                    <a:pt x="7522" y="487"/>
                    <a:pt x="7509" y="489"/>
                    <a:pt x="7496" y="489"/>
                  </a:cubicBezTo>
                  <a:cubicBezTo>
                    <a:pt x="7469" y="489"/>
                    <a:pt x="7446" y="483"/>
                    <a:pt x="7426" y="470"/>
                  </a:cubicBezTo>
                  <a:cubicBezTo>
                    <a:pt x="7406" y="458"/>
                    <a:pt x="7391" y="443"/>
                    <a:pt x="7380" y="425"/>
                  </a:cubicBezTo>
                  <a:cubicBezTo>
                    <a:pt x="7335" y="458"/>
                    <a:pt x="7335" y="458"/>
                    <a:pt x="7335" y="458"/>
                  </a:cubicBezTo>
                  <a:cubicBezTo>
                    <a:pt x="7344" y="470"/>
                    <a:pt x="7355" y="481"/>
                    <a:pt x="7367" y="491"/>
                  </a:cubicBezTo>
                  <a:cubicBezTo>
                    <a:pt x="7379" y="500"/>
                    <a:pt x="7392" y="508"/>
                    <a:pt x="7406" y="514"/>
                  </a:cubicBezTo>
                  <a:cubicBezTo>
                    <a:pt x="7419" y="521"/>
                    <a:pt x="7434" y="525"/>
                    <a:pt x="7449" y="528"/>
                  </a:cubicBezTo>
                  <a:cubicBezTo>
                    <a:pt x="7465" y="531"/>
                    <a:pt x="7480" y="533"/>
                    <a:pt x="7495" y="533"/>
                  </a:cubicBezTo>
                  <a:cubicBezTo>
                    <a:pt x="7515" y="533"/>
                    <a:pt x="7535" y="530"/>
                    <a:pt x="7555" y="524"/>
                  </a:cubicBezTo>
                  <a:cubicBezTo>
                    <a:pt x="7575" y="519"/>
                    <a:pt x="7592" y="510"/>
                    <a:pt x="7608" y="498"/>
                  </a:cubicBezTo>
                  <a:cubicBezTo>
                    <a:pt x="7623" y="486"/>
                    <a:pt x="7636" y="471"/>
                    <a:pt x="7645" y="452"/>
                  </a:cubicBezTo>
                  <a:cubicBezTo>
                    <a:pt x="7655" y="434"/>
                    <a:pt x="7660" y="412"/>
                    <a:pt x="7660" y="387"/>
                  </a:cubicBezTo>
                  <a:cubicBezTo>
                    <a:pt x="7660" y="362"/>
                    <a:pt x="7655" y="341"/>
                    <a:pt x="7646" y="324"/>
                  </a:cubicBezTo>
                  <a:cubicBezTo>
                    <a:pt x="7637" y="308"/>
                    <a:pt x="7626" y="294"/>
                    <a:pt x="7611" y="283"/>
                  </a:cubicBezTo>
                  <a:cubicBezTo>
                    <a:pt x="7597" y="273"/>
                    <a:pt x="7581" y="264"/>
                    <a:pt x="7563" y="257"/>
                  </a:cubicBezTo>
                  <a:cubicBezTo>
                    <a:pt x="7545" y="250"/>
                    <a:pt x="7528" y="244"/>
                    <a:pt x="7510" y="239"/>
                  </a:cubicBezTo>
                  <a:cubicBezTo>
                    <a:pt x="7496" y="234"/>
                    <a:pt x="7482" y="229"/>
                    <a:pt x="7469" y="224"/>
                  </a:cubicBezTo>
                  <a:cubicBezTo>
                    <a:pt x="7456" y="219"/>
                    <a:pt x="7444" y="213"/>
                    <a:pt x="7434" y="206"/>
                  </a:cubicBezTo>
                  <a:cubicBezTo>
                    <a:pt x="7424" y="199"/>
                    <a:pt x="7415" y="190"/>
                    <a:pt x="7409" y="179"/>
                  </a:cubicBezTo>
                  <a:cubicBezTo>
                    <a:pt x="7403" y="169"/>
                    <a:pt x="7400" y="155"/>
                    <a:pt x="7400" y="139"/>
                  </a:cubicBezTo>
                  <a:cubicBezTo>
                    <a:pt x="7400" y="123"/>
                    <a:pt x="7403" y="109"/>
                    <a:pt x="7410" y="97"/>
                  </a:cubicBezTo>
                  <a:cubicBezTo>
                    <a:pt x="7416" y="85"/>
                    <a:pt x="7424" y="75"/>
                    <a:pt x="7435" y="67"/>
                  </a:cubicBezTo>
                  <a:cubicBezTo>
                    <a:pt x="7445" y="59"/>
                    <a:pt x="7457" y="53"/>
                    <a:pt x="7470" y="49"/>
                  </a:cubicBezTo>
                  <a:cubicBezTo>
                    <a:pt x="7483" y="46"/>
                    <a:pt x="7496" y="44"/>
                    <a:pt x="7508" y="44"/>
                  </a:cubicBezTo>
                  <a:cubicBezTo>
                    <a:pt x="7532" y="44"/>
                    <a:pt x="7553" y="48"/>
                    <a:pt x="7570" y="58"/>
                  </a:cubicBezTo>
                  <a:cubicBezTo>
                    <a:pt x="7588" y="67"/>
                    <a:pt x="7602" y="79"/>
                    <a:pt x="7613" y="95"/>
                  </a:cubicBezTo>
                  <a:lnTo>
                    <a:pt x="7653" y="62"/>
                  </a:lnTo>
                  <a:close/>
                  <a:moveTo>
                    <a:pt x="8086" y="62"/>
                  </a:moveTo>
                  <a:cubicBezTo>
                    <a:pt x="8074" y="45"/>
                    <a:pt x="8055" y="30"/>
                    <a:pt x="8031" y="18"/>
                  </a:cubicBezTo>
                  <a:cubicBezTo>
                    <a:pt x="8007" y="6"/>
                    <a:pt x="7977" y="0"/>
                    <a:pt x="7943" y="0"/>
                  </a:cubicBezTo>
                  <a:cubicBezTo>
                    <a:pt x="7924" y="0"/>
                    <a:pt x="7905" y="3"/>
                    <a:pt x="7886" y="8"/>
                  </a:cubicBezTo>
                  <a:cubicBezTo>
                    <a:pt x="7867" y="13"/>
                    <a:pt x="7850" y="21"/>
                    <a:pt x="7834" y="33"/>
                  </a:cubicBezTo>
                  <a:cubicBezTo>
                    <a:pt x="7818" y="44"/>
                    <a:pt x="7806" y="59"/>
                    <a:pt x="7796" y="77"/>
                  </a:cubicBezTo>
                  <a:cubicBezTo>
                    <a:pt x="7786" y="94"/>
                    <a:pt x="7781" y="115"/>
                    <a:pt x="7781" y="140"/>
                  </a:cubicBezTo>
                  <a:cubicBezTo>
                    <a:pt x="7781" y="163"/>
                    <a:pt x="7785" y="182"/>
                    <a:pt x="7793" y="198"/>
                  </a:cubicBezTo>
                  <a:cubicBezTo>
                    <a:pt x="7801" y="213"/>
                    <a:pt x="7811" y="227"/>
                    <a:pt x="7824" y="237"/>
                  </a:cubicBezTo>
                  <a:cubicBezTo>
                    <a:pt x="7837" y="248"/>
                    <a:pt x="7852" y="257"/>
                    <a:pt x="7868" y="264"/>
                  </a:cubicBezTo>
                  <a:cubicBezTo>
                    <a:pt x="7884" y="270"/>
                    <a:pt x="7900" y="276"/>
                    <a:pt x="7917" y="282"/>
                  </a:cubicBezTo>
                  <a:cubicBezTo>
                    <a:pt x="7933" y="287"/>
                    <a:pt x="7949" y="292"/>
                    <a:pt x="7964" y="297"/>
                  </a:cubicBezTo>
                  <a:cubicBezTo>
                    <a:pt x="7979" y="303"/>
                    <a:pt x="7992" y="309"/>
                    <a:pt x="8003" y="317"/>
                  </a:cubicBezTo>
                  <a:cubicBezTo>
                    <a:pt x="8015" y="325"/>
                    <a:pt x="8024" y="335"/>
                    <a:pt x="8031" y="346"/>
                  </a:cubicBezTo>
                  <a:cubicBezTo>
                    <a:pt x="8038" y="358"/>
                    <a:pt x="8041" y="373"/>
                    <a:pt x="8041" y="390"/>
                  </a:cubicBezTo>
                  <a:cubicBezTo>
                    <a:pt x="8041" y="407"/>
                    <a:pt x="8038" y="421"/>
                    <a:pt x="8031" y="433"/>
                  </a:cubicBezTo>
                  <a:cubicBezTo>
                    <a:pt x="8024" y="445"/>
                    <a:pt x="8015" y="456"/>
                    <a:pt x="8004" y="464"/>
                  </a:cubicBezTo>
                  <a:cubicBezTo>
                    <a:pt x="7994" y="472"/>
                    <a:pt x="7981" y="478"/>
                    <a:pt x="7968" y="483"/>
                  </a:cubicBezTo>
                  <a:cubicBezTo>
                    <a:pt x="7955" y="487"/>
                    <a:pt x="7942" y="489"/>
                    <a:pt x="7929" y="489"/>
                  </a:cubicBezTo>
                  <a:cubicBezTo>
                    <a:pt x="7902" y="489"/>
                    <a:pt x="7879" y="483"/>
                    <a:pt x="7859" y="470"/>
                  </a:cubicBezTo>
                  <a:cubicBezTo>
                    <a:pt x="7839" y="458"/>
                    <a:pt x="7824" y="443"/>
                    <a:pt x="7813" y="425"/>
                  </a:cubicBezTo>
                  <a:cubicBezTo>
                    <a:pt x="7768" y="458"/>
                    <a:pt x="7768" y="458"/>
                    <a:pt x="7768" y="458"/>
                  </a:cubicBezTo>
                  <a:cubicBezTo>
                    <a:pt x="7777" y="470"/>
                    <a:pt x="7788" y="481"/>
                    <a:pt x="7800" y="491"/>
                  </a:cubicBezTo>
                  <a:cubicBezTo>
                    <a:pt x="7812" y="500"/>
                    <a:pt x="7825" y="508"/>
                    <a:pt x="7838" y="514"/>
                  </a:cubicBezTo>
                  <a:cubicBezTo>
                    <a:pt x="7852" y="521"/>
                    <a:pt x="7867" y="525"/>
                    <a:pt x="7882" y="528"/>
                  </a:cubicBezTo>
                  <a:cubicBezTo>
                    <a:pt x="7897" y="531"/>
                    <a:pt x="7913" y="533"/>
                    <a:pt x="7928" y="533"/>
                  </a:cubicBezTo>
                  <a:cubicBezTo>
                    <a:pt x="7948" y="533"/>
                    <a:pt x="7968" y="530"/>
                    <a:pt x="7988" y="524"/>
                  </a:cubicBezTo>
                  <a:cubicBezTo>
                    <a:pt x="8008" y="519"/>
                    <a:pt x="8025" y="510"/>
                    <a:pt x="8041" y="498"/>
                  </a:cubicBezTo>
                  <a:cubicBezTo>
                    <a:pt x="8056" y="486"/>
                    <a:pt x="8069" y="471"/>
                    <a:pt x="8078" y="452"/>
                  </a:cubicBezTo>
                  <a:cubicBezTo>
                    <a:pt x="8088" y="434"/>
                    <a:pt x="8093" y="412"/>
                    <a:pt x="8093" y="387"/>
                  </a:cubicBezTo>
                  <a:cubicBezTo>
                    <a:pt x="8093" y="362"/>
                    <a:pt x="8088" y="341"/>
                    <a:pt x="8079" y="324"/>
                  </a:cubicBezTo>
                  <a:cubicBezTo>
                    <a:pt x="8070" y="308"/>
                    <a:pt x="8058" y="294"/>
                    <a:pt x="8044" y="283"/>
                  </a:cubicBezTo>
                  <a:cubicBezTo>
                    <a:pt x="8030" y="273"/>
                    <a:pt x="8014" y="264"/>
                    <a:pt x="7996" y="257"/>
                  </a:cubicBezTo>
                  <a:cubicBezTo>
                    <a:pt x="7978" y="250"/>
                    <a:pt x="7960" y="244"/>
                    <a:pt x="7943" y="239"/>
                  </a:cubicBezTo>
                  <a:cubicBezTo>
                    <a:pt x="7928" y="234"/>
                    <a:pt x="7915" y="229"/>
                    <a:pt x="7902" y="224"/>
                  </a:cubicBezTo>
                  <a:cubicBezTo>
                    <a:pt x="7889" y="219"/>
                    <a:pt x="7877" y="213"/>
                    <a:pt x="7867" y="206"/>
                  </a:cubicBezTo>
                  <a:cubicBezTo>
                    <a:pt x="7856" y="199"/>
                    <a:pt x="7848" y="190"/>
                    <a:pt x="7842" y="179"/>
                  </a:cubicBezTo>
                  <a:cubicBezTo>
                    <a:pt x="7836" y="169"/>
                    <a:pt x="7833" y="155"/>
                    <a:pt x="7833" y="139"/>
                  </a:cubicBezTo>
                  <a:cubicBezTo>
                    <a:pt x="7833" y="123"/>
                    <a:pt x="7836" y="109"/>
                    <a:pt x="7842" y="97"/>
                  </a:cubicBezTo>
                  <a:cubicBezTo>
                    <a:pt x="7849" y="85"/>
                    <a:pt x="7857" y="75"/>
                    <a:pt x="7868" y="67"/>
                  </a:cubicBezTo>
                  <a:cubicBezTo>
                    <a:pt x="7878" y="59"/>
                    <a:pt x="7890" y="53"/>
                    <a:pt x="7903" y="49"/>
                  </a:cubicBezTo>
                  <a:cubicBezTo>
                    <a:pt x="7916" y="46"/>
                    <a:pt x="7928" y="44"/>
                    <a:pt x="7941" y="44"/>
                  </a:cubicBezTo>
                  <a:cubicBezTo>
                    <a:pt x="7965" y="44"/>
                    <a:pt x="7986" y="48"/>
                    <a:pt x="8003" y="58"/>
                  </a:cubicBezTo>
                  <a:cubicBezTo>
                    <a:pt x="8020" y="67"/>
                    <a:pt x="8034" y="79"/>
                    <a:pt x="8045" y="95"/>
                  </a:cubicBezTo>
                  <a:lnTo>
                    <a:pt x="8086" y="62"/>
                  </a:lnTo>
                  <a:close/>
                  <a:moveTo>
                    <a:pt x="8284" y="13"/>
                  </a:moveTo>
                  <a:cubicBezTo>
                    <a:pt x="8232" y="13"/>
                    <a:pt x="8232" y="13"/>
                    <a:pt x="8232" y="13"/>
                  </a:cubicBezTo>
                  <a:cubicBezTo>
                    <a:pt x="8232" y="520"/>
                    <a:pt x="8232" y="520"/>
                    <a:pt x="8232" y="520"/>
                  </a:cubicBezTo>
                  <a:cubicBezTo>
                    <a:pt x="8284" y="520"/>
                    <a:pt x="8284" y="520"/>
                    <a:pt x="8284" y="520"/>
                  </a:cubicBezTo>
                  <a:lnTo>
                    <a:pt x="8284" y="13"/>
                  </a:lnTo>
                  <a:close/>
                  <a:moveTo>
                    <a:pt x="8499" y="279"/>
                  </a:moveTo>
                  <a:cubicBezTo>
                    <a:pt x="8745" y="279"/>
                    <a:pt x="8745" y="279"/>
                    <a:pt x="8745" y="279"/>
                  </a:cubicBezTo>
                  <a:cubicBezTo>
                    <a:pt x="8745" y="233"/>
                    <a:pt x="8745" y="233"/>
                    <a:pt x="8745" y="233"/>
                  </a:cubicBezTo>
                  <a:cubicBezTo>
                    <a:pt x="8499" y="233"/>
                    <a:pt x="8499" y="233"/>
                    <a:pt x="8499" y="233"/>
                  </a:cubicBezTo>
                  <a:cubicBezTo>
                    <a:pt x="8499" y="59"/>
                    <a:pt x="8499" y="59"/>
                    <a:pt x="8499" y="59"/>
                  </a:cubicBezTo>
                  <a:cubicBezTo>
                    <a:pt x="8762" y="59"/>
                    <a:pt x="8762" y="59"/>
                    <a:pt x="8762" y="59"/>
                  </a:cubicBezTo>
                  <a:cubicBezTo>
                    <a:pt x="8762" y="13"/>
                    <a:pt x="8762" y="13"/>
                    <a:pt x="8762" y="13"/>
                  </a:cubicBezTo>
                  <a:cubicBezTo>
                    <a:pt x="8447" y="13"/>
                    <a:pt x="8447" y="13"/>
                    <a:pt x="8447" y="13"/>
                  </a:cubicBezTo>
                  <a:cubicBezTo>
                    <a:pt x="8447" y="520"/>
                    <a:pt x="8447" y="520"/>
                    <a:pt x="8447" y="520"/>
                  </a:cubicBezTo>
                  <a:cubicBezTo>
                    <a:pt x="8771" y="520"/>
                    <a:pt x="8771" y="520"/>
                    <a:pt x="8771" y="520"/>
                  </a:cubicBezTo>
                  <a:cubicBezTo>
                    <a:pt x="8771" y="474"/>
                    <a:pt x="8771" y="474"/>
                    <a:pt x="8771" y="474"/>
                  </a:cubicBezTo>
                  <a:cubicBezTo>
                    <a:pt x="8499" y="474"/>
                    <a:pt x="8499" y="474"/>
                    <a:pt x="8499" y="474"/>
                  </a:cubicBezTo>
                  <a:lnTo>
                    <a:pt x="8499" y="279"/>
                  </a:lnTo>
                  <a:close/>
                  <a:moveTo>
                    <a:pt x="452" y="874"/>
                  </a:moveTo>
                  <a:cubicBezTo>
                    <a:pt x="431" y="853"/>
                    <a:pt x="405" y="836"/>
                    <a:pt x="375" y="824"/>
                  </a:cubicBezTo>
                  <a:cubicBezTo>
                    <a:pt x="345" y="812"/>
                    <a:pt x="309" y="805"/>
                    <a:pt x="269" y="805"/>
                  </a:cubicBezTo>
                  <a:cubicBezTo>
                    <a:pt x="231" y="805"/>
                    <a:pt x="196" y="812"/>
                    <a:pt x="164" y="826"/>
                  </a:cubicBezTo>
                  <a:cubicBezTo>
                    <a:pt x="132" y="839"/>
                    <a:pt x="104" y="857"/>
                    <a:pt x="80" y="881"/>
                  </a:cubicBezTo>
                  <a:cubicBezTo>
                    <a:pt x="56" y="905"/>
                    <a:pt x="38" y="933"/>
                    <a:pt x="25" y="965"/>
                  </a:cubicBezTo>
                  <a:cubicBezTo>
                    <a:pt x="11" y="998"/>
                    <a:pt x="4" y="1033"/>
                    <a:pt x="4" y="1072"/>
                  </a:cubicBezTo>
                  <a:cubicBezTo>
                    <a:pt x="4" y="1111"/>
                    <a:pt x="11" y="1146"/>
                    <a:pt x="24" y="1179"/>
                  </a:cubicBezTo>
                  <a:cubicBezTo>
                    <a:pt x="37" y="1211"/>
                    <a:pt x="56" y="1239"/>
                    <a:pt x="79" y="1263"/>
                  </a:cubicBezTo>
                  <a:cubicBezTo>
                    <a:pt x="102" y="1287"/>
                    <a:pt x="130" y="1305"/>
                    <a:pt x="163" y="1318"/>
                  </a:cubicBezTo>
                  <a:cubicBezTo>
                    <a:pt x="195" y="1332"/>
                    <a:pt x="231" y="1339"/>
                    <a:pt x="269" y="1339"/>
                  </a:cubicBezTo>
                  <a:cubicBezTo>
                    <a:pt x="303" y="1339"/>
                    <a:pt x="336" y="1335"/>
                    <a:pt x="368" y="1326"/>
                  </a:cubicBezTo>
                  <a:cubicBezTo>
                    <a:pt x="400" y="1318"/>
                    <a:pt x="430" y="1306"/>
                    <a:pt x="458" y="1289"/>
                  </a:cubicBezTo>
                  <a:cubicBezTo>
                    <a:pt x="458" y="1060"/>
                    <a:pt x="458" y="1060"/>
                    <a:pt x="458" y="1060"/>
                  </a:cubicBezTo>
                  <a:cubicBezTo>
                    <a:pt x="288" y="1060"/>
                    <a:pt x="288" y="1060"/>
                    <a:pt x="288" y="1060"/>
                  </a:cubicBezTo>
                  <a:cubicBezTo>
                    <a:pt x="288" y="1106"/>
                    <a:pt x="288" y="1106"/>
                    <a:pt x="288" y="1106"/>
                  </a:cubicBezTo>
                  <a:cubicBezTo>
                    <a:pt x="406" y="1106"/>
                    <a:pt x="406" y="1106"/>
                    <a:pt x="406" y="1106"/>
                  </a:cubicBezTo>
                  <a:cubicBezTo>
                    <a:pt x="406" y="1260"/>
                    <a:pt x="406" y="1260"/>
                    <a:pt x="406" y="1260"/>
                  </a:cubicBezTo>
                  <a:cubicBezTo>
                    <a:pt x="392" y="1269"/>
                    <a:pt x="372" y="1277"/>
                    <a:pt x="348" y="1283"/>
                  </a:cubicBezTo>
                  <a:cubicBezTo>
                    <a:pt x="325" y="1290"/>
                    <a:pt x="298" y="1293"/>
                    <a:pt x="270" y="1293"/>
                  </a:cubicBezTo>
                  <a:cubicBezTo>
                    <a:pt x="237" y="1293"/>
                    <a:pt x="208" y="1287"/>
                    <a:pt x="182" y="1275"/>
                  </a:cubicBezTo>
                  <a:cubicBezTo>
                    <a:pt x="156" y="1263"/>
                    <a:pt x="134" y="1247"/>
                    <a:pt x="116" y="1227"/>
                  </a:cubicBezTo>
                  <a:cubicBezTo>
                    <a:pt x="97" y="1207"/>
                    <a:pt x="83" y="1183"/>
                    <a:pt x="74" y="1157"/>
                  </a:cubicBezTo>
                  <a:cubicBezTo>
                    <a:pt x="64" y="1130"/>
                    <a:pt x="59" y="1102"/>
                    <a:pt x="59" y="1072"/>
                  </a:cubicBezTo>
                  <a:cubicBezTo>
                    <a:pt x="59" y="1043"/>
                    <a:pt x="64" y="1015"/>
                    <a:pt x="74" y="988"/>
                  </a:cubicBezTo>
                  <a:cubicBezTo>
                    <a:pt x="83" y="961"/>
                    <a:pt x="97" y="938"/>
                    <a:pt x="116" y="917"/>
                  </a:cubicBezTo>
                  <a:cubicBezTo>
                    <a:pt x="134" y="897"/>
                    <a:pt x="156" y="881"/>
                    <a:pt x="182" y="869"/>
                  </a:cubicBezTo>
                  <a:cubicBezTo>
                    <a:pt x="208" y="857"/>
                    <a:pt x="237" y="851"/>
                    <a:pt x="270" y="851"/>
                  </a:cubicBezTo>
                  <a:cubicBezTo>
                    <a:pt x="301" y="851"/>
                    <a:pt x="329" y="856"/>
                    <a:pt x="353" y="867"/>
                  </a:cubicBezTo>
                  <a:cubicBezTo>
                    <a:pt x="378" y="877"/>
                    <a:pt x="399" y="891"/>
                    <a:pt x="416" y="910"/>
                  </a:cubicBezTo>
                  <a:lnTo>
                    <a:pt x="452" y="874"/>
                  </a:lnTo>
                  <a:close/>
                  <a:moveTo>
                    <a:pt x="670" y="1084"/>
                  </a:moveTo>
                  <a:cubicBezTo>
                    <a:pt x="916" y="1084"/>
                    <a:pt x="916" y="1084"/>
                    <a:pt x="916" y="1084"/>
                  </a:cubicBezTo>
                  <a:cubicBezTo>
                    <a:pt x="916" y="1038"/>
                    <a:pt x="916" y="1038"/>
                    <a:pt x="916" y="1038"/>
                  </a:cubicBezTo>
                  <a:cubicBezTo>
                    <a:pt x="670" y="1038"/>
                    <a:pt x="670" y="1038"/>
                    <a:pt x="670" y="1038"/>
                  </a:cubicBezTo>
                  <a:cubicBezTo>
                    <a:pt x="670" y="864"/>
                    <a:pt x="670" y="864"/>
                    <a:pt x="670" y="864"/>
                  </a:cubicBezTo>
                  <a:cubicBezTo>
                    <a:pt x="933" y="864"/>
                    <a:pt x="933" y="864"/>
                    <a:pt x="933" y="864"/>
                  </a:cubicBezTo>
                  <a:cubicBezTo>
                    <a:pt x="933" y="818"/>
                    <a:pt x="933" y="818"/>
                    <a:pt x="933" y="818"/>
                  </a:cubicBezTo>
                  <a:cubicBezTo>
                    <a:pt x="619" y="818"/>
                    <a:pt x="619" y="818"/>
                    <a:pt x="619" y="818"/>
                  </a:cubicBezTo>
                  <a:cubicBezTo>
                    <a:pt x="619" y="1326"/>
                    <a:pt x="619" y="1326"/>
                    <a:pt x="619" y="1326"/>
                  </a:cubicBezTo>
                  <a:cubicBezTo>
                    <a:pt x="942" y="1326"/>
                    <a:pt x="942" y="1326"/>
                    <a:pt x="942" y="1326"/>
                  </a:cubicBezTo>
                  <a:cubicBezTo>
                    <a:pt x="942" y="1280"/>
                    <a:pt x="942" y="1280"/>
                    <a:pt x="942" y="1280"/>
                  </a:cubicBezTo>
                  <a:cubicBezTo>
                    <a:pt x="670" y="1280"/>
                    <a:pt x="670" y="1280"/>
                    <a:pt x="670" y="1280"/>
                  </a:cubicBezTo>
                  <a:lnTo>
                    <a:pt x="670" y="1084"/>
                  </a:lnTo>
                  <a:close/>
                  <a:moveTo>
                    <a:pt x="1136" y="818"/>
                  </a:moveTo>
                  <a:cubicBezTo>
                    <a:pt x="1071" y="818"/>
                    <a:pt x="1071" y="818"/>
                    <a:pt x="1071" y="818"/>
                  </a:cubicBezTo>
                  <a:cubicBezTo>
                    <a:pt x="1071" y="1326"/>
                    <a:pt x="1071" y="1326"/>
                    <a:pt x="1071" y="1326"/>
                  </a:cubicBezTo>
                  <a:cubicBezTo>
                    <a:pt x="1123" y="1326"/>
                    <a:pt x="1123" y="1326"/>
                    <a:pt x="1123" y="1326"/>
                  </a:cubicBezTo>
                  <a:cubicBezTo>
                    <a:pt x="1123" y="889"/>
                    <a:pt x="1123" y="889"/>
                    <a:pt x="1123" y="889"/>
                  </a:cubicBezTo>
                  <a:cubicBezTo>
                    <a:pt x="1124" y="889"/>
                    <a:pt x="1124" y="889"/>
                    <a:pt x="1124" y="889"/>
                  </a:cubicBezTo>
                  <a:cubicBezTo>
                    <a:pt x="1420" y="1326"/>
                    <a:pt x="1420" y="1326"/>
                    <a:pt x="1420" y="1326"/>
                  </a:cubicBezTo>
                  <a:cubicBezTo>
                    <a:pt x="1484" y="1326"/>
                    <a:pt x="1484" y="1326"/>
                    <a:pt x="1484" y="1326"/>
                  </a:cubicBezTo>
                  <a:cubicBezTo>
                    <a:pt x="1484" y="818"/>
                    <a:pt x="1484" y="818"/>
                    <a:pt x="1484" y="818"/>
                  </a:cubicBezTo>
                  <a:cubicBezTo>
                    <a:pt x="1432" y="818"/>
                    <a:pt x="1432" y="818"/>
                    <a:pt x="1432" y="818"/>
                  </a:cubicBezTo>
                  <a:cubicBezTo>
                    <a:pt x="1432" y="1250"/>
                    <a:pt x="1432" y="1250"/>
                    <a:pt x="1432" y="1250"/>
                  </a:cubicBezTo>
                  <a:cubicBezTo>
                    <a:pt x="1431" y="1250"/>
                    <a:pt x="1431" y="1250"/>
                    <a:pt x="1431" y="1250"/>
                  </a:cubicBezTo>
                  <a:lnTo>
                    <a:pt x="1136" y="818"/>
                  </a:lnTo>
                  <a:close/>
                  <a:moveTo>
                    <a:pt x="1699" y="1084"/>
                  </a:moveTo>
                  <a:cubicBezTo>
                    <a:pt x="1945" y="1084"/>
                    <a:pt x="1945" y="1084"/>
                    <a:pt x="1945" y="1084"/>
                  </a:cubicBezTo>
                  <a:cubicBezTo>
                    <a:pt x="1945" y="1038"/>
                    <a:pt x="1945" y="1038"/>
                    <a:pt x="1945" y="1038"/>
                  </a:cubicBezTo>
                  <a:cubicBezTo>
                    <a:pt x="1699" y="1038"/>
                    <a:pt x="1699" y="1038"/>
                    <a:pt x="1699" y="1038"/>
                  </a:cubicBezTo>
                  <a:cubicBezTo>
                    <a:pt x="1699" y="864"/>
                    <a:pt x="1699" y="864"/>
                    <a:pt x="1699" y="864"/>
                  </a:cubicBezTo>
                  <a:cubicBezTo>
                    <a:pt x="1962" y="864"/>
                    <a:pt x="1962" y="864"/>
                    <a:pt x="1962" y="864"/>
                  </a:cubicBezTo>
                  <a:cubicBezTo>
                    <a:pt x="1962" y="818"/>
                    <a:pt x="1962" y="818"/>
                    <a:pt x="1962" y="818"/>
                  </a:cubicBezTo>
                  <a:cubicBezTo>
                    <a:pt x="1647" y="818"/>
                    <a:pt x="1647" y="818"/>
                    <a:pt x="1647" y="818"/>
                  </a:cubicBezTo>
                  <a:cubicBezTo>
                    <a:pt x="1647" y="1326"/>
                    <a:pt x="1647" y="1326"/>
                    <a:pt x="1647" y="1326"/>
                  </a:cubicBezTo>
                  <a:cubicBezTo>
                    <a:pt x="1971" y="1326"/>
                    <a:pt x="1971" y="1326"/>
                    <a:pt x="1971" y="1326"/>
                  </a:cubicBezTo>
                  <a:cubicBezTo>
                    <a:pt x="1971" y="1280"/>
                    <a:pt x="1971" y="1280"/>
                    <a:pt x="1971" y="1280"/>
                  </a:cubicBezTo>
                  <a:cubicBezTo>
                    <a:pt x="1699" y="1280"/>
                    <a:pt x="1699" y="1280"/>
                    <a:pt x="1699" y="1280"/>
                  </a:cubicBezTo>
                  <a:lnTo>
                    <a:pt x="1699" y="1084"/>
                  </a:lnTo>
                  <a:close/>
                  <a:moveTo>
                    <a:pt x="2152" y="1084"/>
                  </a:moveTo>
                  <a:cubicBezTo>
                    <a:pt x="2398" y="1084"/>
                    <a:pt x="2398" y="1084"/>
                    <a:pt x="2398" y="1084"/>
                  </a:cubicBezTo>
                  <a:cubicBezTo>
                    <a:pt x="2398" y="1038"/>
                    <a:pt x="2398" y="1038"/>
                    <a:pt x="2398" y="1038"/>
                  </a:cubicBezTo>
                  <a:cubicBezTo>
                    <a:pt x="2152" y="1038"/>
                    <a:pt x="2152" y="1038"/>
                    <a:pt x="2152" y="1038"/>
                  </a:cubicBezTo>
                  <a:cubicBezTo>
                    <a:pt x="2152" y="864"/>
                    <a:pt x="2152" y="864"/>
                    <a:pt x="2152" y="864"/>
                  </a:cubicBezTo>
                  <a:cubicBezTo>
                    <a:pt x="2415" y="864"/>
                    <a:pt x="2415" y="864"/>
                    <a:pt x="2415" y="864"/>
                  </a:cubicBezTo>
                  <a:cubicBezTo>
                    <a:pt x="2415" y="818"/>
                    <a:pt x="2415" y="818"/>
                    <a:pt x="2415" y="818"/>
                  </a:cubicBezTo>
                  <a:cubicBezTo>
                    <a:pt x="2100" y="818"/>
                    <a:pt x="2100" y="818"/>
                    <a:pt x="2100" y="818"/>
                  </a:cubicBezTo>
                  <a:cubicBezTo>
                    <a:pt x="2100" y="1326"/>
                    <a:pt x="2100" y="1326"/>
                    <a:pt x="2100" y="1326"/>
                  </a:cubicBezTo>
                  <a:cubicBezTo>
                    <a:pt x="2423" y="1326"/>
                    <a:pt x="2423" y="1326"/>
                    <a:pt x="2423" y="1326"/>
                  </a:cubicBezTo>
                  <a:cubicBezTo>
                    <a:pt x="2423" y="1280"/>
                    <a:pt x="2423" y="1280"/>
                    <a:pt x="2423" y="1280"/>
                  </a:cubicBezTo>
                  <a:cubicBezTo>
                    <a:pt x="2152" y="1280"/>
                    <a:pt x="2152" y="1280"/>
                    <a:pt x="2152" y="1280"/>
                  </a:cubicBezTo>
                  <a:lnTo>
                    <a:pt x="2152" y="1084"/>
                  </a:lnTo>
                  <a:close/>
                  <a:moveTo>
                    <a:pt x="2840" y="867"/>
                  </a:moveTo>
                  <a:cubicBezTo>
                    <a:pt x="2827" y="850"/>
                    <a:pt x="2809" y="836"/>
                    <a:pt x="2785" y="824"/>
                  </a:cubicBezTo>
                  <a:cubicBezTo>
                    <a:pt x="2760" y="812"/>
                    <a:pt x="2731" y="805"/>
                    <a:pt x="2696" y="805"/>
                  </a:cubicBezTo>
                  <a:cubicBezTo>
                    <a:pt x="2678" y="805"/>
                    <a:pt x="2659" y="808"/>
                    <a:pt x="2640" y="813"/>
                  </a:cubicBezTo>
                  <a:cubicBezTo>
                    <a:pt x="2621" y="819"/>
                    <a:pt x="2603" y="827"/>
                    <a:pt x="2587" y="838"/>
                  </a:cubicBezTo>
                  <a:cubicBezTo>
                    <a:pt x="2572" y="850"/>
                    <a:pt x="2559" y="864"/>
                    <a:pt x="2549" y="882"/>
                  </a:cubicBezTo>
                  <a:cubicBezTo>
                    <a:pt x="2539" y="900"/>
                    <a:pt x="2534" y="921"/>
                    <a:pt x="2534" y="945"/>
                  </a:cubicBezTo>
                  <a:cubicBezTo>
                    <a:pt x="2534" y="968"/>
                    <a:pt x="2538" y="987"/>
                    <a:pt x="2546" y="1003"/>
                  </a:cubicBezTo>
                  <a:cubicBezTo>
                    <a:pt x="2554" y="1019"/>
                    <a:pt x="2565" y="1032"/>
                    <a:pt x="2577" y="1043"/>
                  </a:cubicBezTo>
                  <a:cubicBezTo>
                    <a:pt x="2590" y="1054"/>
                    <a:pt x="2605" y="1063"/>
                    <a:pt x="2621" y="1069"/>
                  </a:cubicBezTo>
                  <a:cubicBezTo>
                    <a:pt x="2637" y="1076"/>
                    <a:pt x="2654" y="1082"/>
                    <a:pt x="2671" y="1087"/>
                  </a:cubicBezTo>
                  <a:cubicBezTo>
                    <a:pt x="2687" y="1092"/>
                    <a:pt x="2702" y="1098"/>
                    <a:pt x="2717" y="1103"/>
                  </a:cubicBezTo>
                  <a:cubicBezTo>
                    <a:pt x="2732" y="1108"/>
                    <a:pt x="2745" y="1115"/>
                    <a:pt x="2757" y="1123"/>
                  </a:cubicBezTo>
                  <a:cubicBezTo>
                    <a:pt x="2768" y="1130"/>
                    <a:pt x="2777" y="1140"/>
                    <a:pt x="2784" y="1152"/>
                  </a:cubicBezTo>
                  <a:cubicBezTo>
                    <a:pt x="2791" y="1164"/>
                    <a:pt x="2795" y="1178"/>
                    <a:pt x="2795" y="1196"/>
                  </a:cubicBezTo>
                  <a:cubicBezTo>
                    <a:pt x="2795" y="1212"/>
                    <a:pt x="2791" y="1226"/>
                    <a:pt x="2784" y="1239"/>
                  </a:cubicBezTo>
                  <a:cubicBezTo>
                    <a:pt x="2777" y="1251"/>
                    <a:pt x="2768" y="1261"/>
                    <a:pt x="2758" y="1269"/>
                  </a:cubicBezTo>
                  <a:cubicBezTo>
                    <a:pt x="2747" y="1278"/>
                    <a:pt x="2735" y="1284"/>
                    <a:pt x="2722" y="1288"/>
                  </a:cubicBezTo>
                  <a:cubicBezTo>
                    <a:pt x="2708" y="1292"/>
                    <a:pt x="2695" y="1294"/>
                    <a:pt x="2682" y="1294"/>
                  </a:cubicBezTo>
                  <a:cubicBezTo>
                    <a:pt x="2655" y="1294"/>
                    <a:pt x="2632" y="1288"/>
                    <a:pt x="2612" y="1276"/>
                  </a:cubicBezTo>
                  <a:cubicBezTo>
                    <a:pt x="2592" y="1264"/>
                    <a:pt x="2577" y="1249"/>
                    <a:pt x="2566" y="1230"/>
                  </a:cubicBezTo>
                  <a:cubicBezTo>
                    <a:pt x="2522" y="1263"/>
                    <a:pt x="2522" y="1263"/>
                    <a:pt x="2522" y="1263"/>
                  </a:cubicBezTo>
                  <a:cubicBezTo>
                    <a:pt x="2531" y="1276"/>
                    <a:pt x="2541" y="1287"/>
                    <a:pt x="2553" y="1296"/>
                  </a:cubicBezTo>
                  <a:cubicBezTo>
                    <a:pt x="2565" y="1306"/>
                    <a:pt x="2578" y="1314"/>
                    <a:pt x="2592" y="1320"/>
                  </a:cubicBezTo>
                  <a:cubicBezTo>
                    <a:pt x="2606" y="1326"/>
                    <a:pt x="2620" y="1331"/>
                    <a:pt x="2636" y="1334"/>
                  </a:cubicBezTo>
                  <a:cubicBezTo>
                    <a:pt x="2651" y="1337"/>
                    <a:pt x="2666" y="1339"/>
                    <a:pt x="2681" y="1339"/>
                  </a:cubicBezTo>
                  <a:cubicBezTo>
                    <a:pt x="2701" y="1339"/>
                    <a:pt x="2721" y="1336"/>
                    <a:pt x="2741" y="1330"/>
                  </a:cubicBezTo>
                  <a:cubicBezTo>
                    <a:pt x="2761" y="1324"/>
                    <a:pt x="2779" y="1315"/>
                    <a:pt x="2794" y="1303"/>
                  </a:cubicBezTo>
                  <a:cubicBezTo>
                    <a:pt x="2810" y="1292"/>
                    <a:pt x="2822" y="1276"/>
                    <a:pt x="2832" y="1258"/>
                  </a:cubicBezTo>
                  <a:cubicBezTo>
                    <a:pt x="2841" y="1240"/>
                    <a:pt x="2846" y="1218"/>
                    <a:pt x="2846" y="1192"/>
                  </a:cubicBezTo>
                  <a:cubicBezTo>
                    <a:pt x="2846" y="1167"/>
                    <a:pt x="2842" y="1146"/>
                    <a:pt x="2833" y="1130"/>
                  </a:cubicBezTo>
                  <a:cubicBezTo>
                    <a:pt x="2824" y="1113"/>
                    <a:pt x="2812" y="1100"/>
                    <a:pt x="2798" y="1089"/>
                  </a:cubicBezTo>
                  <a:cubicBezTo>
                    <a:pt x="2783" y="1078"/>
                    <a:pt x="2767" y="1069"/>
                    <a:pt x="2749" y="1063"/>
                  </a:cubicBezTo>
                  <a:cubicBezTo>
                    <a:pt x="2731" y="1056"/>
                    <a:pt x="2714" y="1050"/>
                    <a:pt x="2696" y="1044"/>
                  </a:cubicBezTo>
                  <a:cubicBezTo>
                    <a:pt x="2682" y="1039"/>
                    <a:pt x="2668" y="1034"/>
                    <a:pt x="2655" y="1030"/>
                  </a:cubicBezTo>
                  <a:cubicBezTo>
                    <a:pt x="2642" y="1025"/>
                    <a:pt x="2630" y="1019"/>
                    <a:pt x="2620" y="1011"/>
                  </a:cubicBezTo>
                  <a:cubicBezTo>
                    <a:pt x="2610" y="1004"/>
                    <a:pt x="2602" y="995"/>
                    <a:pt x="2595" y="985"/>
                  </a:cubicBezTo>
                  <a:cubicBezTo>
                    <a:pt x="2589" y="974"/>
                    <a:pt x="2586" y="961"/>
                    <a:pt x="2586" y="944"/>
                  </a:cubicBezTo>
                  <a:cubicBezTo>
                    <a:pt x="2586" y="928"/>
                    <a:pt x="2589" y="914"/>
                    <a:pt x="2596" y="902"/>
                  </a:cubicBezTo>
                  <a:cubicBezTo>
                    <a:pt x="2602" y="890"/>
                    <a:pt x="2611" y="880"/>
                    <a:pt x="2621" y="872"/>
                  </a:cubicBezTo>
                  <a:cubicBezTo>
                    <a:pt x="2632" y="865"/>
                    <a:pt x="2643" y="859"/>
                    <a:pt x="2656" y="855"/>
                  </a:cubicBezTo>
                  <a:cubicBezTo>
                    <a:pt x="2669" y="851"/>
                    <a:pt x="2682" y="849"/>
                    <a:pt x="2694" y="849"/>
                  </a:cubicBezTo>
                  <a:cubicBezTo>
                    <a:pt x="2719" y="849"/>
                    <a:pt x="2739" y="854"/>
                    <a:pt x="2757" y="863"/>
                  </a:cubicBezTo>
                  <a:cubicBezTo>
                    <a:pt x="2774" y="872"/>
                    <a:pt x="2788" y="885"/>
                    <a:pt x="2799" y="900"/>
                  </a:cubicBezTo>
                  <a:lnTo>
                    <a:pt x="2840" y="867"/>
                  </a:lnTo>
                  <a:close/>
                  <a:moveTo>
                    <a:pt x="3038" y="818"/>
                  </a:moveTo>
                  <a:cubicBezTo>
                    <a:pt x="2986" y="818"/>
                    <a:pt x="2986" y="818"/>
                    <a:pt x="2986" y="818"/>
                  </a:cubicBezTo>
                  <a:cubicBezTo>
                    <a:pt x="2986" y="1326"/>
                    <a:pt x="2986" y="1326"/>
                    <a:pt x="2986" y="1326"/>
                  </a:cubicBezTo>
                  <a:cubicBezTo>
                    <a:pt x="3038" y="1326"/>
                    <a:pt x="3038" y="1326"/>
                    <a:pt x="3038" y="1326"/>
                  </a:cubicBezTo>
                  <a:cubicBezTo>
                    <a:pt x="3038" y="1056"/>
                    <a:pt x="3038" y="1056"/>
                    <a:pt x="3038" y="1056"/>
                  </a:cubicBezTo>
                  <a:cubicBezTo>
                    <a:pt x="3038" y="1056"/>
                    <a:pt x="3038" y="1056"/>
                    <a:pt x="3038" y="1056"/>
                  </a:cubicBezTo>
                  <a:cubicBezTo>
                    <a:pt x="3292" y="1326"/>
                    <a:pt x="3292" y="1326"/>
                    <a:pt x="3292" y="1326"/>
                  </a:cubicBezTo>
                  <a:cubicBezTo>
                    <a:pt x="3368" y="1326"/>
                    <a:pt x="3368" y="1326"/>
                    <a:pt x="3368" y="1326"/>
                  </a:cubicBezTo>
                  <a:cubicBezTo>
                    <a:pt x="3098" y="1048"/>
                    <a:pt x="3098" y="1048"/>
                    <a:pt x="3098" y="1048"/>
                  </a:cubicBezTo>
                  <a:cubicBezTo>
                    <a:pt x="3354" y="818"/>
                    <a:pt x="3354" y="818"/>
                    <a:pt x="3354" y="818"/>
                  </a:cubicBezTo>
                  <a:cubicBezTo>
                    <a:pt x="3280" y="818"/>
                    <a:pt x="3280" y="818"/>
                    <a:pt x="3280" y="818"/>
                  </a:cubicBezTo>
                  <a:cubicBezTo>
                    <a:pt x="3038" y="1046"/>
                    <a:pt x="3038" y="1046"/>
                    <a:pt x="3038" y="1046"/>
                  </a:cubicBezTo>
                  <a:cubicBezTo>
                    <a:pt x="3038" y="1046"/>
                    <a:pt x="3038" y="1046"/>
                    <a:pt x="3038" y="1046"/>
                  </a:cubicBezTo>
                  <a:lnTo>
                    <a:pt x="3038" y="818"/>
                  </a:lnTo>
                  <a:close/>
                  <a:moveTo>
                    <a:pt x="3652" y="1339"/>
                  </a:moveTo>
                  <a:cubicBezTo>
                    <a:pt x="3689" y="1339"/>
                    <a:pt x="3720" y="1332"/>
                    <a:pt x="3745" y="1319"/>
                  </a:cubicBezTo>
                  <a:cubicBezTo>
                    <a:pt x="3770" y="1306"/>
                    <a:pt x="3789" y="1289"/>
                    <a:pt x="3804" y="1269"/>
                  </a:cubicBezTo>
                  <a:cubicBezTo>
                    <a:pt x="3818" y="1249"/>
                    <a:pt x="3828" y="1227"/>
                    <a:pt x="3833" y="1204"/>
                  </a:cubicBezTo>
                  <a:cubicBezTo>
                    <a:pt x="3839" y="1180"/>
                    <a:pt x="3842" y="1158"/>
                    <a:pt x="3842" y="1136"/>
                  </a:cubicBezTo>
                  <a:cubicBezTo>
                    <a:pt x="3842" y="818"/>
                    <a:pt x="3842" y="818"/>
                    <a:pt x="3842" y="818"/>
                  </a:cubicBezTo>
                  <a:cubicBezTo>
                    <a:pt x="3790" y="818"/>
                    <a:pt x="3790" y="818"/>
                    <a:pt x="3790" y="818"/>
                  </a:cubicBezTo>
                  <a:cubicBezTo>
                    <a:pt x="3790" y="1131"/>
                    <a:pt x="3790" y="1131"/>
                    <a:pt x="3790" y="1131"/>
                  </a:cubicBezTo>
                  <a:cubicBezTo>
                    <a:pt x="3790" y="1151"/>
                    <a:pt x="3788" y="1171"/>
                    <a:pt x="3783" y="1191"/>
                  </a:cubicBezTo>
                  <a:cubicBezTo>
                    <a:pt x="3778" y="1210"/>
                    <a:pt x="3770" y="1227"/>
                    <a:pt x="3759" y="1242"/>
                  </a:cubicBezTo>
                  <a:cubicBezTo>
                    <a:pt x="3749" y="1257"/>
                    <a:pt x="3735" y="1269"/>
                    <a:pt x="3717" y="1279"/>
                  </a:cubicBezTo>
                  <a:cubicBezTo>
                    <a:pt x="3699" y="1288"/>
                    <a:pt x="3677" y="1293"/>
                    <a:pt x="3652" y="1293"/>
                  </a:cubicBezTo>
                  <a:cubicBezTo>
                    <a:pt x="3626" y="1293"/>
                    <a:pt x="3604" y="1288"/>
                    <a:pt x="3586" y="1279"/>
                  </a:cubicBezTo>
                  <a:cubicBezTo>
                    <a:pt x="3569" y="1269"/>
                    <a:pt x="3555" y="1257"/>
                    <a:pt x="3544" y="1242"/>
                  </a:cubicBezTo>
                  <a:cubicBezTo>
                    <a:pt x="3533" y="1227"/>
                    <a:pt x="3525" y="1210"/>
                    <a:pt x="3520" y="1191"/>
                  </a:cubicBezTo>
                  <a:cubicBezTo>
                    <a:pt x="3516" y="1171"/>
                    <a:pt x="3513" y="1151"/>
                    <a:pt x="3513" y="1131"/>
                  </a:cubicBezTo>
                  <a:cubicBezTo>
                    <a:pt x="3513" y="818"/>
                    <a:pt x="3513" y="818"/>
                    <a:pt x="3513" y="818"/>
                  </a:cubicBezTo>
                  <a:cubicBezTo>
                    <a:pt x="3462" y="818"/>
                    <a:pt x="3462" y="818"/>
                    <a:pt x="3462" y="818"/>
                  </a:cubicBezTo>
                  <a:cubicBezTo>
                    <a:pt x="3462" y="1136"/>
                    <a:pt x="3462" y="1136"/>
                    <a:pt x="3462" y="1136"/>
                  </a:cubicBezTo>
                  <a:cubicBezTo>
                    <a:pt x="3462" y="1158"/>
                    <a:pt x="3464" y="1180"/>
                    <a:pt x="3470" y="1204"/>
                  </a:cubicBezTo>
                  <a:cubicBezTo>
                    <a:pt x="3475" y="1227"/>
                    <a:pt x="3485" y="1249"/>
                    <a:pt x="3500" y="1269"/>
                  </a:cubicBezTo>
                  <a:cubicBezTo>
                    <a:pt x="3514" y="1289"/>
                    <a:pt x="3533" y="1306"/>
                    <a:pt x="3558" y="1319"/>
                  </a:cubicBezTo>
                  <a:cubicBezTo>
                    <a:pt x="3582" y="1332"/>
                    <a:pt x="3613" y="1339"/>
                    <a:pt x="3652" y="1339"/>
                  </a:cubicBezTo>
                  <a:moveTo>
                    <a:pt x="4067" y="818"/>
                  </a:moveTo>
                  <a:cubicBezTo>
                    <a:pt x="4002" y="818"/>
                    <a:pt x="4002" y="818"/>
                    <a:pt x="4002" y="818"/>
                  </a:cubicBezTo>
                  <a:cubicBezTo>
                    <a:pt x="4002" y="1326"/>
                    <a:pt x="4002" y="1326"/>
                    <a:pt x="4002" y="1326"/>
                  </a:cubicBezTo>
                  <a:cubicBezTo>
                    <a:pt x="4054" y="1326"/>
                    <a:pt x="4054" y="1326"/>
                    <a:pt x="4054" y="1326"/>
                  </a:cubicBezTo>
                  <a:cubicBezTo>
                    <a:pt x="4054" y="889"/>
                    <a:pt x="4054" y="889"/>
                    <a:pt x="4054" y="889"/>
                  </a:cubicBezTo>
                  <a:cubicBezTo>
                    <a:pt x="4055" y="889"/>
                    <a:pt x="4055" y="889"/>
                    <a:pt x="4055" y="889"/>
                  </a:cubicBezTo>
                  <a:cubicBezTo>
                    <a:pt x="4350" y="1326"/>
                    <a:pt x="4350" y="1326"/>
                    <a:pt x="4350" y="1326"/>
                  </a:cubicBezTo>
                  <a:cubicBezTo>
                    <a:pt x="4415" y="1326"/>
                    <a:pt x="4415" y="1326"/>
                    <a:pt x="4415" y="1326"/>
                  </a:cubicBezTo>
                  <a:cubicBezTo>
                    <a:pt x="4415" y="818"/>
                    <a:pt x="4415" y="818"/>
                    <a:pt x="4415" y="818"/>
                  </a:cubicBezTo>
                  <a:cubicBezTo>
                    <a:pt x="4363" y="818"/>
                    <a:pt x="4363" y="818"/>
                    <a:pt x="4363" y="818"/>
                  </a:cubicBezTo>
                  <a:cubicBezTo>
                    <a:pt x="4363" y="1250"/>
                    <a:pt x="4363" y="1250"/>
                    <a:pt x="4363" y="1250"/>
                  </a:cubicBezTo>
                  <a:cubicBezTo>
                    <a:pt x="4362" y="1250"/>
                    <a:pt x="4362" y="1250"/>
                    <a:pt x="4362" y="1250"/>
                  </a:cubicBezTo>
                  <a:lnTo>
                    <a:pt x="4067" y="818"/>
                  </a:lnTo>
                  <a:close/>
                  <a:moveTo>
                    <a:pt x="4578" y="818"/>
                  </a:moveTo>
                  <a:cubicBezTo>
                    <a:pt x="4746" y="818"/>
                    <a:pt x="4746" y="818"/>
                    <a:pt x="4746" y="818"/>
                  </a:cubicBezTo>
                  <a:cubicBezTo>
                    <a:pt x="4778" y="818"/>
                    <a:pt x="4810" y="824"/>
                    <a:pt x="4841" y="834"/>
                  </a:cubicBezTo>
                  <a:cubicBezTo>
                    <a:pt x="4873" y="845"/>
                    <a:pt x="4902" y="861"/>
                    <a:pt x="4927" y="882"/>
                  </a:cubicBezTo>
                  <a:cubicBezTo>
                    <a:pt x="4953" y="903"/>
                    <a:pt x="4974" y="930"/>
                    <a:pt x="4989" y="961"/>
                  </a:cubicBezTo>
                  <a:cubicBezTo>
                    <a:pt x="5005" y="993"/>
                    <a:pt x="5013" y="1030"/>
                    <a:pt x="5013" y="1072"/>
                  </a:cubicBezTo>
                  <a:cubicBezTo>
                    <a:pt x="5013" y="1115"/>
                    <a:pt x="5005" y="1152"/>
                    <a:pt x="4989" y="1183"/>
                  </a:cubicBezTo>
                  <a:cubicBezTo>
                    <a:pt x="4974" y="1215"/>
                    <a:pt x="4953" y="1241"/>
                    <a:pt x="4927" y="1262"/>
                  </a:cubicBezTo>
                  <a:cubicBezTo>
                    <a:pt x="4902" y="1284"/>
                    <a:pt x="4873" y="1299"/>
                    <a:pt x="4841" y="1310"/>
                  </a:cubicBezTo>
                  <a:cubicBezTo>
                    <a:pt x="4810" y="1320"/>
                    <a:pt x="4778" y="1326"/>
                    <a:pt x="4746" y="1326"/>
                  </a:cubicBezTo>
                  <a:cubicBezTo>
                    <a:pt x="4578" y="1326"/>
                    <a:pt x="4578" y="1326"/>
                    <a:pt x="4578" y="1326"/>
                  </a:cubicBezTo>
                  <a:lnTo>
                    <a:pt x="4578" y="818"/>
                  </a:lnTo>
                  <a:close/>
                  <a:moveTo>
                    <a:pt x="4630" y="1280"/>
                  </a:moveTo>
                  <a:cubicBezTo>
                    <a:pt x="4732" y="1280"/>
                    <a:pt x="4732" y="1280"/>
                    <a:pt x="4732" y="1280"/>
                  </a:cubicBezTo>
                  <a:cubicBezTo>
                    <a:pt x="4770" y="1280"/>
                    <a:pt x="4804" y="1274"/>
                    <a:pt x="4832" y="1262"/>
                  </a:cubicBezTo>
                  <a:cubicBezTo>
                    <a:pt x="4861" y="1250"/>
                    <a:pt x="4884" y="1234"/>
                    <a:pt x="4903" y="1215"/>
                  </a:cubicBezTo>
                  <a:cubicBezTo>
                    <a:pt x="4921" y="1196"/>
                    <a:pt x="4935" y="1174"/>
                    <a:pt x="4945" y="1149"/>
                  </a:cubicBezTo>
                  <a:cubicBezTo>
                    <a:pt x="4954" y="1124"/>
                    <a:pt x="4959" y="1098"/>
                    <a:pt x="4959" y="1072"/>
                  </a:cubicBezTo>
                  <a:cubicBezTo>
                    <a:pt x="4959" y="1046"/>
                    <a:pt x="4954" y="1020"/>
                    <a:pt x="4945" y="995"/>
                  </a:cubicBezTo>
                  <a:cubicBezTo>
                    <a:pt x="4935" y="971"/>
                    <a:pt x="4921" y="948"/>
                    <a:pt x="4903" y="929"/>
                  </a:cubicBezTo>
                  <a:cubicBezTo>
                    <a:pt x="4884" y="910"/>
                    <a:pt x="4861" y="894"/>
                    <a:pt x="4832" y="882"/>
                  </a:cubicBezTo>
                  <a:cubicBezTo>
                    <a:pt x="4804" y="870"/>
                    <a:pt x="4770" y="864"/>
                    <a:pt x="4732" y="864"/>
                  </a:cubicBezTo>
                  <a:cubicBezTo>
                    <a:pt x="4630" y="864"/>
                    <a:pt x="4630" y="864"/>
                    <a:pt x="4630" y="864"/>
                  </a:cubicBezTo>
                  <a:lnTo>
                    <a:pt x="4630" y="1280"/>
                  </a:lnTo>
                  <a:close/>
                  <a:moveTo>
                    <a:pt x="5201" y="818"/>
                  </a:moveTo>
                  <a:cubicBezTo>
                    <a:pt x="5149" y="818"/>
                    <a:pt x="5149" y="818"/>
                    <a:pt x="5149" y="818"/>
                  </a:cubicBezTo>
                  <a:cubicBezTo>
                    <a:pt x="5149" y="1326"/>
                    <a:pt x="5149" y="1326"/>
                    <a:pt x="5149" y="1326"/>
                  </a:cubicBezTo>
                  <a:cubicBezTo>
                    <a:pt x="5201" y="1326"/>
                    <a:pt x="5201" y="1326"/>
                    <a:pt x="5201" y="1326"/>
                  </a:cubicBezTo>
                  <a:lnTo>
                    <a:pt x="5201" y="818"/>
                  </a:lnTo>
                  <a:close/>
                  <a:moveTo>
                    <a:pt x="5785" y="874"/>
                  </a:moveTo>
                  <a:cubicBezTo>
                    <a:pt x="5763" y="853"/>
                    <a:pt x="5737" y="836"/>
                    <a:pt x="5707" y="824"/>
                  </a:cubicBezTo>
                  <a:cubicBezTo>
                    <a:pt x="5677" y="812"/>
                    <a:pt x="5642" y="805"/>
                    <a:pt x="5601" y="805"/>
                  </a:cubicBezTo>
                  <a:cubicBezTo>
                    <a:pt x="5564" y="805"/>
                    <a:pt x="5529" y="812"/>
                    <a:pt x="5496" y="826"/>
                  </a:cubicBezTo>
                  <a:cubicBezTo>
                    <a:pt x="5464" y="839"/>
                    <a:pt x="5436" y="857"/>
                    <a:pt x="5413" y="881"/>
                  </a:cubicBezTo>
                  <a:cubicBezTo>
                    <a:pt x="5389" y="905"/>
                    <a:pt x="5370" y="933"/>
                    <a:pt x="5357" y="965"/>
                  </a:cubicBezTo>
                  <a:cubicBezTo>
                    <a:pt x="5344" y="998"/>
                    <a:pt x="5337" y="1033"/>
                    <a:pt x="5337" y="1072"/>
                  </a:cubicBezTo>
                  <a:cubicBezTo>
                    <a:pt x="5337" y="1111"/>
                    <a:pt x="5343" y="1146"/>
                    <a:pt x="5357" y="1179"/>
                  </a:cubicBezTo>
                  <a:cubicBezTo>
                    <a:pt x="5370" y="1211"/>
                    <a:pt x="5388" y="1239"/>
                    <a:pt x="5411" y="1263"/>
                  </a:cubicBezTo>
                  <a:cubicBezTo>
                    <a:pt x="5435" y="1287"/>
                    <a:pt x="5463" y="1305"/>
                    <a:pt x="5495" y="1318"/>
                  </a:cubicBezTo>
                  <a:cubicBezTo>
                    <a:pt x="5528" y="1332"/>
                    <a:pt x="5563" y="1339"/>
                    <a:pt x="5601" y="1339"/>
                  </a:cubicBezTo>
                  <a:cubicBezTo>
                    <a:pt x="5636" y="1339"/>
                    <a:pt x="5669" y="1335"/>
                    <a:pt x="5701" y="1326"/>
                  </a:cubicBezTo>
                  <a:cubicBezTo>
                    <a:pt x="5733" y="1318"/>
                    <a:pt x="5763" y="1306"/>
                    <a:pt x="5790" y="1289"/>
                  </a:cubicBezTo>
                  <a:cubicBezTo>
                    <a:pt x="5790" y="1060"/>
                    <a:pt x="5790" y="1060"/>
                    <a:pt x="5790" y="1060"/>
                  </a:cubicBezTo>
                  <a:cubicBezTo>
                    <a:pt x="5621" y="1060"/>
                    <a:pt x="5621" y="1060"/>
                    <a:pt x="5621" y="1060"/>
                  </a:cubicBezTo>
                  <a:cubicBezTo>
                    <a:pt x="5621" y="1106"/>
                    <a:pt x="5621" y="1106"/>
                    <a:pt x="5621" y="1106"/>
                  </a:cubicBezTo>
                  <a:cubicBezTo>
                    <a:pt x="5739" y="1106"/>
                    <a:pt x="5739" y="1106"/>
                    <a:pt x="5739" y="1106"/>
                  </a:cubicBezTo>
                  <a:cubicBezTo>
                    <a:pt x="5739" y="1260"/>
                    <a:pt x="5739" y="1260"/>
                    <a:pt x="5739" y="1260"/>
                  </a:cubicBezTo>
                  <a:cubicBezTo>
                    <a:pt x="5724" y="1269"/>
                    <a:pt x="5705" y="1277"/>
                    <a:pt x="5681" y="1283"/>
                  </a:cubicBezTo>
                  <a:cubicBezTo>
                    <a:pt x="5657" y="1290"/>
                    <a:pt x="5631" y="1293"/>
                    <a:pt x="5602" y="1293"/>
                  </a:cubicBezTo>
                  <a:cubicBezTo>
                    <a:pt x="5570" y="1293"/>
                    <a:pt x="5540" y="1287"/>
                    <a:pt x="5514" y="1275"/>
                  </a:cubicBezTo>
                  <a:cubicBezTo>
                    <a:pt x="5488" y="1263"/>
                    <a:pt x="5466" y="1247"/>
                    <a:pt x="5448" y="1227"/>
                  </a:cubicBezTo>
                  <a:cubicBezTo>
                    <a:pt x="5430" y="1207"/>
                    <a:pt x="5416" y="1183"/>
                    <a:pt x="5406" y="1157"/>
                  </a:cubicBezTo>
                  <a:cubicBezTo>
                    <a:pt x="5396" y="1130"/>
                    <a:pt x="5391" y="1102"/>
                    <a:pt x="5391" y="1072"/>
                  </a:cubicBezTo>
                  <a:cubicBezTo>
                    <a:pt x="5391" y="1043"/>
                    <a:pt x="5396" y="1015"/>
                    <a:pt x="5406" y="988"/>
                  </a:cubicBezTo>
                  <a:cubicBezTo>
                    <a:pt x="5416" y="961"/>
                    <a:pt x="5430" y="938"/>
                    <a:pt x="5448" y="917"/>
                  </a:cubicBezTo>
                  <a:cubicBezTo>
                    <a:pt x="5466" y="897"/>
                    <a:pt x="5488" y="881"/>
                    <a:pt x="5514" y="869"/>
                  </a:cubicBezTo>
                  <a:cubicBezTo>
                    <a:pt x="5540" y="857"/>
                    <a:pt x="5570" y="851"/>
                    <a:pt x="5602" y="851"/>
                  </a:cubicBezTo>
                  <a:cubicBezTo>
                    <a:pt x="5634" y="851"/>
                    <a:pt x="5661" y="856"/>
                    <a:pt x="5686" y="867"/>
                  </a:cubicBezTo>
                  <a:cubicBezTo>
                    <a:pt x="5710" y="877"/>
                    <a:pt x="5731" y="891"/>
                    <a:pt x="5749" y="910"/>
                  </a:cubicBezTo>
                  <a:lnTo>
                    <a:pt x="5785" y="874"/>
                  </a:lnTo>
                  <a:close/>
                  <a:moveTo>
                    <a:pt x="318" y="1673"/>
                  </a:moveTo>
                  <a:cubicBezTo>
                    <a:pt x="306" y="1656"/>
                    <a:pt x="287" y="1641"/>
                    <a:pt x="263" y="1629"/>
                  </a:cubicBezTo>
                  <a:cubicBezTo>
                    <a:pt x="239" y="1617"/>
                    <a:pt x="209" y="1611"/>
                    <a:pt x="175" y="1611"/>
                  </a:cubicBezTo>
                  <a:cubicBezTo>
                    <a:pt x="156" y="1611"/>
                    <a:pt x="137" y="1614"/>
                    <a:pt x="118" y="1619"/>
                  </a:cubicBezTo>
                  <a:cubicBezTo>
                    <a:pt x="99" y="1624"/>
                    <a:pt x="82" y="1633"/>
                    <a:pt x="66" y="1644"/>
                  </a:cubicBezTo>
                  <a:cubicBezTo>
                    <a:pt x="50" y="1655"/>
                    <a:pt x="38" y="1670"/>
                    <a:pt x="28" y="1688"/>
                  </a:cubicBezTo>
                  <a:cubicBezTo>
                    <a:pt x="18" y="1705"/>
                    <a:pt x="13" y="1726"/>
                    <a:pt x="13" y="1751"/>
                  </a:cubicBezTo>
                  <a:cubicBezTo>
                    <a:pt x="13" y="1774"/>
                    <a:pt x="17" y="1793"/>
                    <a:pt x="25" y="1809"/>
                  </a:cubicBezTo>
                  <a:cubicBezTo>
                    <a:pt x="33" y="1825"/>
                    <a:pt x="43" y="1838"/>
                    <a:pt x="56" y="1849"/>
                  </a:cubicBezTo>
                  <a:cubicBezTo>
                    <a:pt x="69" y="1859"/>
                    <a:pt x="84" y="1868"/>
                    <a:pt x="100" y="1875"/>
                  </a:cubicBezTo>
                  <a:cubicBezTo>
                    <a:pt x="116" y="1881"/>
                    <a:pt x="132" y="1887"/>
                    <a:pt x="149" y="1893"/>
                  </a:cubicBezTo>
                  <a:cubicBezTo>
                    <a:pt x="165" y="1898"/>
                    <a:pt x="181" y="1903"/>
                    <a:pt x="196" y="1908"/>
                  </a:cubicBezTo>
                  <a:cubicBezTo>
                    <a:pt x="211" y="1914"/>
                    <a:pt x="224" y="1920"/>
                    <a:pt x="235" y="1928"/>
                  </a:cubicBezTo>
                  <a:cubicBezTo>
                    <a:pt x="247" y="1936"/>
                    <a:pt x="256" y="1946"/>
                    <a:pt x="263" y="1957"/>
                  </a:cubicBezTo>
                  <a:cubicBezTo>
                    <a:pt x="270" y="1969"/>
                    <a:pt x="273" y="1984"/>
                    <a:pt x="273" y="2001"/>
                  </a:cubicBezTo>
                  <a:cubicBezTo>
                    <a:pt x="273" y="2018"/>
                    <a:pt x="270" y="2032"/>
                    <a:pt x="263" y="2044"/>
                  </a:cubicBezTo>
                  <a:cubicBezTo>
                    <a:pt x="256" y="2056"/>
                    <a:pt x="247" y="2067"/>
                    <a:pt x="236" y="2075"/>
                  </a:cubicBezTo>
                  <a:cubicBezTo>
                    <a:pt x="226" y="2083"/>
                    <a:pt x="213" y="2090"/>
                    <a:pt x="200" y="2094"/>
                  </a:cubicBezTo>
                  <a:cubicBezTo>
                    <a:pt x="187" y="2098"/>
                    <a:pt x="174" y="2100"/>
                    <a:pt x="161" y="2100"/>
                  </a:cubicBezTo>
                  <a:cubicBezTo>
                    <a:pt x="134" y="2100"/>
                    <a:pt x="111" y="2094"/>
                    <a:pt x="91" y="2081"/>
                  </a:cubicBezTo>
                  <a:cubicBezTo>
                    <a:pt x="71" y="2069"/>
                    <a:pt x="56" y="2054"/>
                    <a:pt x="45" y="2036"/>
                  </a:cubicBezTo>
                  <a:cubicBezTo>
                    <a:pt x="0" y="2069"/>
                    <a:pt x="0" y="2069"/>
                    <a:pt x="0" y="2069"/>
                  </a:cubicBezTo>
                  <a:cubicBezTo>
                    <a:pt x="9" y="2081"/>
                    <a:pt x="20" y="2092"/>
                    <a:pt x="32" y="2102"/>
                  </a:cubicBezTo>
                  <a:cubicBezTo>
                    <a:pt x="44" y="2111"/>
                    <a:pt x="57" y="2119"/>
                    <a:pt x="70" y="2125"/>
                  </a:cubicBezTo>
                  <a:cubicBezTo>
                    <a:pt x="84" y="2132"/>
                    <a:pt x="99" y="2136"/>
                    <a:pt x="114" y="2139"/>
                  </a:cubicBezTo>
                  <a:cubicBezTo>
                    <a:pt x="129" y="2143"/>
                    <a:pt x="145" y="2144"/>
                    <a:pt x="160" y="2144"/>
                  </a:cubicBezTo>
                  <a:cubicBezTo>
                    <a:pt x="180" y="2144"/>
                    <a:pt x="200" y="2141"/>
                    <a:pt x="220" y="2135"/>
                  </a:cubicBezTo>
                  <a:cubicBezTo>
                    <a:pt x="240" y="2130"/>
                    <a:pt x="257" y="2121"/>
                    <a:pt x="273" y="2109"/>
                  </a:cubicBezTo>
                  <a:cubicBezTo>
                    <a:pt x="288" y="2097"/>
                    <a:pt x="301" y="2082"/>
                    <a:pt x="310" y="2064"/>
                  </a:cubicBezTo>
                  <a:cubicBezTo>
                    <a:pt x="320" y="2045"/>
                    <a:pt x="325" y="2023"/>
                    <a:pt x="325" y="1998"/>
                  </a:cubicBezTo>
                  <a:cubicBezTo>
                    <a:pt x="325" y="1973"/>
                    <a:pt x="320" y="1952"/>
                    <a:pt x="311" y="1935"/>
                  </a:cubicBezTo>
                  <a:cubicBezTo>
                    <a:pt x="302" y="1919"/>
                    <a:pt x="290" y="1905"/>
                    <a:pt x="276" y="1894"/>
                  </a:cubicBezTo>
                  <a:cubicBezTo>
                    <a:pt x="262" y="1884"/>
                    <a:pt x="246" y="1875"/>
                    <a:pt x="228" y="1868"/>
                  </a:cubicBezTo>
                  <a:cubicBezTo>
                    <a:pt x="210" y="1862"/>
                    <a:pt x="192" y="1855"/>
                    <a:pt x="175" y="1850"/>
                  </a:cubicBezTo>
                  <a:cubicBezTo>
                    <a:pt x="160" y="1845"/>
                    <a:pt x="147" y="1840"/>
                    <a:pt x="134" y="1835"/>
                  </a:cubicBezTo>
                  <a:cubicBezTo>
                    <a:pt x="121" y="1830"/>
                    <a:pt x="109" y="1824"/>
                    <a:pt x="99" y="1817"/>
                  </a:cubicBezTo>
                  <a:cubicBezTo>
                    <a:pt x="88" y="1810"/>
                    <a:pt x="80" y="1801"/>
                    <a:pt x="74" y="1790"/>
                  </a:cubicBezTo>
                  <a:cubicBezTo>
                    <a:pt x="68" y="1780"/>
                    <a:pt x="65" y="1766"/>
                    <a:pt x="65" y="1750"/>
                  </a:cubicBezTo>
                  <a:cubicBezTo>
                    <a:pt x="65" y="1734"/>
                    <a:pt x="68" y="1720"/>
                    <a:pt x="74" y="1708"/>
                  </a:cubicBezTo>
                  <a:cubicBezTo>
                    <a:pt x="81" y="1696"/>
                    <a:pt x="89" y="1686"/>
                    <a:pt x="100" y="1678"/>
                  </a:cubicBezTo>
                  <a:cubicBezTo>
                    <a:pt x="110" y="1670"/>
                    <a:pt x="122" y="1664"/>
                    <a:pt x="135" y="1660"/>
                  </a:cubicBezTo>
                  <a:cubicBezTo>
                    <a:pt x="148" y="1657"/>
                    <a:pt x="160" y="1655"/>
                    <a:pt x="173" y="1655"/>
                  </a:cubicBezTo>
                  <a:cubicBezTo>
                    <a:pt x="197" y="1655"/>
                    <a:pt x="218" y="1659"/>
                    <a:pt x="235" y="1669"/>
                  </a:cubicBezTo>
                  <a:cubicBezTo>
                    <a:pt x="252" y="1678"/>
                    <a:pt x="266" y="1690"/>
                    <a:pt x="277" y="1706"/>
                  </a:cubicBezTo>
                  <a:lnTo>
                    <a:pt x="318" y="1673"/>
                  </a:lnTo>
                  <a:close/>
                  <a:moveTo>
                    <a:pt x="464" y="1624"/>
                  </a:moveTo>
                  <a:cubicBezTo>
                    <a:pt x="608" y="1624"/>
                    <a:pt x="608" y="1624"/>
                    <a:pt x="608" y="1624"/>
                  </a:cubicBezTo>
                  <a:cubicBezTo>
                    <a:pt x="634" y="1624"/>
                    <a:pt x="657" y="1627"/>
                    <a:pt x="678" y="1632"/>
                  </a:cubicBezTo>
                  <a:cubicBezTo>
                    <a:pt x="699" y="1638"/>
                    <a:pt x="717" y="1646"/>
                    <a:pt x="732" y="1657"/>
                  </a:cubicBezTo>
                  <a:cubicBezTo>
                    <a:pt x="747" y="1668"/>
                    <a:pt x="759" y="1683"/>
                    <a:pt x="767" y="1700"/>
                  </a:cubicBezTo>
                  <a:cubicBezTo>
                    <a:pt x="775" y="1716"/>
                    <a:pt x="779" y="1736"/>
                    <a:pt x="779" y="1759"/>
                  </a:cubicBezTo>
                  <a:cubicBezTo>
                    <a:pt x="779" y="1782"/>
                    <a:pt x="775" y="1802"/>
                    <a:pt x="766" y="1819"/>
                  </a:cubicBezTo>
                  <a:cubicBezTo>
                    <a:pt x="758" y="1836"/>
                    <a:pt x="746" y="1850"/>
                    <a:pt x="731" y="1861"/>
                  </a:cubicBezTo>
                  <a:cubicBezTo>
                    <a:pt x="716" y="1873"/>
                    <a:pt x="698" y="1881"/>
                    <a:pt x="677" y="1887"/>
                  </a:cubicBezTo>
                  <a:cubicBezTo>
                    <a:pt x="656" y="1893"/>
                    <a:pt x="632" y="1895"/>
                    <a:pt x="606" y="1895"/>
                  </a:cubicBezTo>
                  <a:cubicBezTo>
                    <a:pt x="516" y="1895"/>
                    <a:pt x="516" y="1895"/>
                    <a:pt x="516" y="1895"/>
                  </a:cubicBezTo>
                  <a:cubicBezTo>
                    <a:pt x="516" y="2131"/>
                    <a:pt x="516" y="2131"/>
                    <a:pt x="516" y="2131"/>
                  </a:cubicBezTo>
                  <a:cubicBezTo>
                    <a:pt x="464" y="2131"/>
                    <a:pt x="464" y="2131"/>
                    <a:pt x="464" y="2131"/>
                  </a:cubicBezTo>
                  <a:lnTo>
                    <a:pt x="464" y="1624"/>
                  </a:lnTo>
                  <a:close/>
                  <a:moveTo>
                    <a:pt x="516" y="1852"/>
                  </a:moveTo>
                  <a:cubicBezTo>
                    <a:pt x="603" y="1852"/>
                    <a:pt x="603" y="1852"/>
                    <a:pt x="603" y="1852"/>
                  </a:cubicBezTo>
                  <a:cubicBezTo>
                    <a:pt x="644" y="1852"/>
                    <a:pt x="675" y="1844"/>
                    <a:pt x="696" y="1828"/>
                  </a:cubicBezTo>
                  <a:cubicBezTo>
                    <a:pt x="717" y="1812"/>
                    <a:pt x="727" y="1789"/>
                    <a:pt x="727" y="1759"/>
                  </a:cubicBezTo>
                  <a:cubicBezTo>
                    <a:pt x="727" y="1728"/>
                    <a:pt x="717" y="1705"/>
                    <a:pt x="695" y="1690"/>
                  </a:cubicBezTo>
                  <a:cubicBezTo>
                    <a:pt x="673" y="1676"/>
                    <a:pt x="643" y="1668"/>
                    <a:pt x="603" y="1668"/>
                  </a:cubicBezTo>
                  <a:cubicBezTo>
                    <a:pt x="516" y="1668"/>
                    <a:pt x="516" y="1668"/>
                    <a:pt x="516" y="1668"/>
                  </a:cubicBezTo>
                  <a:lnTo>
                    <a:pt x="516" y="1852"/>
                  </a:lnTo>
                  <a:close/>
                  <a:moveTo>
                    <a:pt x="960" y="1890"/>
                  </a:moveTo>
                  <a:cubicBezTo>
                    <a:pt x="1206" y="1890"/>
                    <a:pt x="1206" y="1890"/>
                    <a:pt x="1206" y="1890"/>
                  </a:cubicBezTo>
                  <a:cubicBezTo>
                    <a:pt x="1206" y="1844"/>
                    <a:pt x="1206" y="1844"/>
                    <a:pt x="1206" y="1844"/>
                  </a:cubicBezTo>
                  <a:cubicBezTo>
                    <a:pt x="960" y="1844"/>
                    <a:pt x="960" y="1844"/>
                    <a:pt x="960" y="1844"/>
                  </a:cubicBezTo>
                  <a:cubicBezTo>
                    <a:pt x="960" y="1670"/>
                    <a:pt x="960" y="1670"/>
                    <a:pt x="960" y="1670"/>
                  </a:cubicBezTo>
                  <a:cubicBezTo>
                    <a:pt x="1223" y="1670"/>
                    <a:pt x="1223" y="1670"/>
                    <a:pt x="1223" y="1670"/>
                  </a:cubicBezTo>
                  <a:cubicBezTo>
                    <a:pt x="1223" y="1624"/>
                    <a:pt x="1223" y="1624"/>
                    <a:pt x="1223" y="1624"/>
                  </a:cubicBezTo>
                  <a:cubicBezTo>
                    <a:pt x="909" y="1624"/>
                    <a:pt x="909" y="1624"/>
                    <a:pt x="909" y="1624"/>
                  </a:cubicBezTo>
                  <a:cubicBezTo>
                    <a:pt x="909" y="2131"/>
                    <a:pt x="909" y="2131"/>
                    <a:pt x="909" y="2131"/>
                  </a:cubicBezTo>
                  <a:cubicBezTo>
                    <a:pt x="1232" y="2131"/>
                    <a:pt x="1232" y="2131"/>
                    <a:pt x="1232" y="2131"/>
                  </a:cubicBezTo>
                  <a:cubicBezTo>
                    <a:pt x="1232" y="2085"/>
                    <a:pt x="1232" y="2085"/>
                    <a:pt x="1232" y="2085"/>
                  </a:cubicBezTo>
                  <a:cubicBezTo>
                    <a:pt x="960" y="2085"/>
                    <a:pt x="960" y="2085"/>
                    <a:pt x="960" y="2085"/>
                  </a:cubicBezTo>
                  <a:lnTo>
                    <a:pt x="960" y="1890"/>
                  </a:lnTo>
                  <a:close/>
                  <a:moveTo>
                    <a:pt x="1749" y="2023"/>
                  </a:moveTo>
                  <a:cubicBezTo>
                    <a:pt x="1731" y="2049"/>
                    <a:pt x="1709" y="2068"/>
                    <a:pt x="1683" y="2080"/>
                  </a:cubicBezTo>
                  <a:cubicBezTo>
                    <a:pt x="1656" y="2092"/>
                    <a:pt x="1629" y="2098"/>
                    <a:pt x="1599" y="2098"/>
                  </a:cubicBezTo>
                  <a:cubicBezTo>
                    <a:pt x="1567" y="2098"/>
                    <a:pt x="1538" y="2092"/>
                    <a:pt x="1512" y="2080"/>
                  </a:cubicBezTo>
                  <a:cubicBezTo>
                    <a:pt x="1486" y="2068"/>
                    <a:pt x="1464" y="2052"/>
                    <a:pt x="1445" y="2032"/>
                  </a:cubicBezTo>
                  <a:cubicBezTo>
                    <a:pt x="1427" y="2012"/>
                    <a:pt x="1413" y="1988"/>
                    <a:pt x="1403" y="1962"/>
                  </a:cubicBezTo>
                  <a:cubicBezTo>
                    <a:pt x="1394" y="1935"/>
                    <a:pt x="1389" y="1907"/>
                    <a:pt x="1389" y="1878"/>
                  </a:cubicBezTo>
                  <a:cubicBezTo>
                    <a:pt x="1389" y="1848"/>
                    <a:pt x="1394" y="1820"/>
                    <a:pt x="1403" y="1793"/>
                  </a:cubicBezTo>
                  <a:cubicBezTo>
                    <a:pt x="1413" y="1767"/>
                    <a:pt x="1427" y="1743"/>
                    <a:pt x="1445" y="1723"/>
                  </a:cubicBezTo>
                  <a:cubicBezTo>
                    <a:pt x="1463" y="1703"/>
                    <a:pt x="1485" y="1687"/>
                    <a:pt x="1511" y="1675"/>
                  </a:cubicBezTo>
                  <a:cubicBezTo>
                    <a:pt x="1537" y="1663"/>
                    <a:pt x="1567" y="1657"/>
                    <a:pt x="1599" y="1657"/>
                  </a:cubicBezTo>
                  <a:cubicBezTo>
                    <a:pt x="1616" y="1657"/>
                    <a:pt x="1631" y="1659"/>
                    <a:pt x="1645" y="1663"/>
                  </a:cubicBezTo>
                  <a:cubicBezTo>
                    <a:pt x="1659" y="1666"/>
                    <a:pt x="1672" y="1671"/>
                    <a:pt x="1684" y="1678"/>
                  </a:cubicBezTo>
                  <a:cubicBezTo>
                    <a:pt x="1696" y="1684"/>
                    <a:pt x="1706" y="1691"/>
                    <a:pt x="1715" y="1699"/>
                  </a:cubicBezTo>
                  <a:cubicBezTo>
                    <a:pt x="1724" y="1707"/>
                    <a:pt x="1731" y="1715"/>
                    <a:pt x="1736" y="1723"/>
                  </a:cubicBezTo>
                  <a:cubicBezTo>
                    <a:pt x="1779" y="1692"/>
                    <a:pt x="1779" y="1692"/>
                    <a:pt x="1779" y="1692"/>
                  </a:cubicBezTo>
                  <a:cubicBezTo>
                    <a:pt x="1771" y="1680"/>
                    <a:pt x="1760" y="1668"/>
                    <a:pt x="1747" y="1659"/>
                  </a:cubicBezTo>
                  <a:cubicBezTo>
                    <a:pt x="1734" y="1649"/>
                    <a:pt x="1720" y="1640"/>
                    <a:pt x="1704" y="1633"/>
                  </a:cubicBezTo>
                  <a:cubicBezTo>
                    <a:pt x="1688" y="1626"/>
                    <a:pt x="1671" y="1621"/>
                    <a:pt x="1654" y="1617"/>
                  </a:cubicBezTo>
                  <a:cubicBezTo>
                    <a:pt x="1636" y="1613"/>
                    <a:pt x="1617" y="1611"/>
                    <a:pt x="1599" y="1611"/>
                  </a:cubicBezTo>
                  <a:cubicBezTo>
                    <a:pt x="1561" y="1611"/>
                    <a:pt x="1526" y="1618"/>
                    <a:pt x="1494" y="1631"/>
                  </a:cubicBezTo>
                  <a:cubicBezTo>
                    <a:pt x="1462" y="1644"/>
                    <a:pt x="1434" y="1663"/>
                    <a:pt x="1410" y="1687"/>
                  </a:cubicBezTo>
                  <a:cubicBezTo>
                    <a:pt x="1386" y="1710"/>
                    <a:pt x="1368" y="1738"/>
                    <a:pt x="1354" y="1771"/>
                  </a:cubicBezTo>
                  <a:cubicBezTo>
                    <a:pt x="1341" y="1803"/>
                    <a:pt x="1334" y="1839"/>
                    <a:pt x="1334" y="1878"/>
                  </a:cubicBezTo>
                  <a:cubicBezTo>
                    <a:pt x="1334" y="1916"/>
                    <a:pt x="1341" y="1952"/>
                    <a:pt x="1354" y="1984"/>
                  </a:cubicBezTo>
                  <a:cubicBezTo>
                    <a:pt x="1367" y="2017"/>
                    <a:pt x="1385" y="2045"/>
                    <a:pt x="1409" y="2068"/>
                  </a:cubicBezTo>
                  <a:cubicBezTo>
                    <a:pt x="1432" y="2092"/>
                    <a:pt x="1460" y="2111"/>
                    <a:pt x="1493" y="2124"/>
                  </a:cubicBezTo>
                  <a:cubicBezTo>
                    <a:pt x="1525" y="2137"/>
                    <a:pt x="1561" y="2144"/>
                    <a:pt x="1599" y="2144"/>
                  </a:cubicBezTo>
                  <a:cubicBezTo>
                    <a:pt x="1622" y="2144"/>
                    <a:pt x="1643" y="2142"/>
                    <a:pt x="1662" y="2136"/>
                  </a:cubicBezTo>
                  <a:cubicBezTo>
                    <a:pt x="1682" y="2131"/>
                    <a:pt x="1699" y="2124"/>
                    <a:pt x="1715" y="2116"/>
                  </a:cubicBezTo>
                  <a:cubicBezTo>
                    <a:pt x="1731" y="2107"/>
                    <a:pt x="1745" y="2097"/>
                    <a:pt x="1757" y="2085"/>
                  </a:cubicBezTo>
                  <a:cubicBezTo>
                    <a:pt x="1770" y="2074"/>
                    <a:pt x="1780" y="2062"/>
                    <a:pt x="1789" y="2049"/>
                  </a:cubicBezTo>
                  <a:lnTo>
                    <a:pt x="1749" y="2023"/>
                  </a:lnTo>
                  <a:close/>
                  <a:moveTo>
                    <a:pt x="1958" y="1624"/>
                  </a:moveTo>
                  <a:cubicBezTo>
                    <a:pt x="1906" y="1624"/>
                    <a:pt x="1906" y="1624"/>
                    <a:pt x="1906" y="1624"/>
                  </a:cubicBezTo>
                  <a:cubicBezTo>
                    <a:pt x="1906" y="2131"/>
                    <a:pt x="1906" y="2131"/>
                    <a:pt x="1906" y="2131"/>
                  </a:cubicBezTo>
                  <a:cubicBezTo>
                    <a:pt x="1958" y="2131"/>
                    <a:pt x="1958" y="2131"/>
                    <a:pt x="1958" y="2131"/>
                  </a:cubicBezTo>
                  <a:lnTo>
                    <a:pt x="1958" y="1624"/>
                  </a:lnTo>
                  <a:close/>
                  <a:moveTo>
                    <a:pt x="2117" y="2131"/>
                  </a:moveTo>
                  <a:cubicBezTo>
                    <a:pt x="2061" y="2131"/>
                    <a:pt x="2061" y="2131"/>
                    <a:pt x="2061" y="2131"/>
                  </a:cubicBezTo>
                  <a:cubicBezTo>
                    <a:pt x="2280" y="1624"/>
                    <a:pt x="2280" y="1624"/>
                    <a:pt x="2280" y="1624"/>
                  </a:cubicBezTo>
                  <a:cubicBezTo>
                    <a:pt x="2330" y="1624"/>
                    <a:pt x="2330" y="1624"/>
                    <a:pt x="2330" y="1624"/>
                  </a:cubicBezTo>
                  <a:cubicBezTo>
                    <a:pt x="2548" y="2131"/>
                    <a:pt x="2548" y="2131"/>
                    <a:pt x="2548" y="2131"/>
                  </a:cubicBezTo>
                  <a:cubicBezTo>
                    <a:pt x="2491" y="2131"/>
                    <a:pt x="2491" y="2131"/>
                    <a:pt x="2491" y="2131"/>
                  </a:cubicBezTo>
                  <a:cubicBezTo>
                    <a:pt x="2435" y="1998"/>
                    <a:pt x="2435" y="1998"/>
                    <a:pt x="2435" y="1998"/>
                  </a:cubicBezTo>
                  <a:cubicBezTo>
                    <a:pt x="2173" y="1998"/>
                    <a:pt x="2173" y="1998"/>
                    <a:pt x="2173" y="1998"/>
                  </a:cubicBezTo>
                  <a:lnTo>
                    <a:pt x="2117" y="2131"/>
                  </a:lnTo>
                  <a:close/>
                  <a:moveTo>
                    <a:pt x="2192" y="1951"/>
                  </a:moveTo>
                  <a:cubicBezTo>
                    <a:pt x="2416" y="1951"/>
                    <a:pt x="2416" y="1951"/>
                    <a:pt x="2416" y="1951"/>
                  </a:cubicBezTo>
                  <a:cubicBezTo>
                    <a:pt x="2304" y="1681"/>
                    <a:pt x="2304" y="1681"/>
                    <a:pt x="2304" y="1681"/>
                  </a:cubicBezTo>
                  <a:lnTo>
                    <a:pt x="2192" y="1951"/>
                  </a:lnTo>
                  <a:close/>
                  <a:moveTo>
                    <a:pt x="2703" y="1624"/>
                  </a:moveTo>
                  <a:cubicBezTo>
                    <a:pt x="2651" y="1624"/>
                    <a:pt x="2651" y="1624"/>
                    <a:pt x="2651" y="1624"/>
                  </a:cubicBezTo>
                  <a:cubicBezTo>
                    <a:pt x="2651" y="2131"/>
                    <a:pt x="2651" y="2131"/>
                    <a:pt x="2651" y="2131"/>
                  </a:cubicBezTo>
                  <a:cubicBezTo>
                    <a:pt x="2939" y="2131"/>
                    <a:pt x="2939" y="2131"/>
                    <a:pt x="2939" y="2131"/>
                  </a:cubicBezTo>
                  <a:cubicBezTo>
                    <a:pt x="2939" y="2085"/>
                    <a:pt x="2939" y="2085"/>
                    <a:pt x="2939" y="2085"/>
                  </a:cubicBezTo>
                  <a:cubicBezTo>
                    <a:pt x="2703" y="2085"/>
                    <a:pt x="2703" y="2085"/>
                    <a:pt x="2703" y="2085"/>
                  </a:cubicBezTo>
                  <a:lnTo>
                    <a:pt x="2703" y="1624"/>
                  </a:lnTo>
                  <a:close/>
                  <a:moveTo>
                    <a:pt x="3097" y="1624"/>
                  </a:moveTo>
                  <a:cubicBezTo>
                    <a:pt x="3045" y="1624"/>
                    <a:pt x="3045" y="1624"/>
                    <a:pt x="3045" y="1624"/>
                  </a:cubicBezTo>
                  <a:cubicBezTo>
                    <a:pt x="3045" y="2131"/>
                    <a:pt x="3045" y="2131"/>
                    <a:pt x="3045" y="2131"/>
                  </a:cubicBezTo>
                  <a:cubicBezTo>
                    <a:pt x="3097" y="2131"/>
                    <a:pt x="3097" y="2131"/>
                    <a:pt x="3097" y="2131"/>
                  </a:cubicBezTo>
                  <a:lnTo>
                    <a:pt x="3097" y="1624"/>
                  </a:lnTo>
                  <a:close/>
                  <a:moveTo>
                    <a:pt x="3547" y="1673"/>
                  </a:moveTo>
                  <a:cubicBezTo>
                    <a:pt x="3535" y="1656"/>
                    <a:pt x="3516" y="1641"/>
                    <a:pt x="3492" y="1629"/>
                  </a:cubicBezTo>
                  <a:cubicBezTo>
                    <a:pt x="3467" y="1617"/>
                    <a:pt x="3438" y="1611"/>
                    <a:pt x="3404" y="1611"/>
                  </a:cubicBezTo>
                  <a:cubicBezTo>
                    <a:pt x="3385" y="1611"/>
                    <a:pt x="3366" y="1614"/>
                    <a:pt x="3347" y="1619"/>
                  </a:cubicBezTo>
                  <a:cubicBezTo>
                    <a:pt x="3328" y="1624"/>
                    <a:pt x="3311" y="1633"/>
                    <a:pt x="3295" y="1644"/>
                  </a:cubicBezTo>
                  <a:cubicBezTo>
                    <a:pt x="3279" y="1655"/>
                    <a:pt x="3266" y="1670"/>
                    <a:pt x="3256" y="1688"/>
                  </a:cubicBezTo>
                  <a:cubicBezTo>
                    <a:pt x="3247" y="1705"/>
                    <a:pt x="3242" y="1726"/>
                    <a:pt x="3242" y="1751"/>
                  </a:cubicBezTo>
                  <a:cubicBezTo>
                    <a:pt x="3242" y="1774"/>
                    <a:pt x="3246" y="1793"/>
                    <a:pt x="3254" y="1809"/>
                  </a:cubicBezTo>
                  <a:cubicBezTo>
                    <a:pt x="3261" y="1825"/>
                    <a:pt x="3272" y="1838"/>
                    <a:pt x="3285" y="1849"/>
                  </a:cubicBezTo>
                  <a:cubicBezTo>
                    <a:pt x="3298" y="1859"/>
                    <a:pt x="3312" y="1868"/>
                    <a:pt x="3328" y="1875"/>
                  </a:cubicBezTo>
                  <a:cubicBezTo>
                    <a:pt x="3345" y="1881"/>
                    <a:pt x="3361" y="1887"/>
                    <a:pt x="3378" y="1893"/>
                  </a:cubicBezTo>
                  <a:cubicBezTo>
                    <a:pt x="3394" y="1898"/>
                    <a:pt x="3410" y="1903"/>
                    <a:pt x="3424" y="1908"/>
                  </a:cubicBezTo>
                  <a:cubicBezTo>
                    <a:pt x="3439" y="1914"/>
                    <a:pt x="3452" y="1920"/>
                    <a:pt x="3464" y="1928"/>
                  </a:cubicBezTo>
                  <a:cubicBezTo>
                    <a:pt x="3475" y="1936"/>
                    <a:pt x="3485" y="1946"/>
                    <a:pt x="3491" y="1957"/>
                  </a:cubicBezTo>
                  <a:cubicBezTo>
                    <a:pt x="3498" y="1969"/>
                    <a:pt x="3502" y="1984"/>
                    <a:pt x="3502" y="2001"/>
                  </a:cubicBezTo>
                  <a:cubicBezTo>
                    <a:pt x="3502" y="2018"/>
                    <a:pt x="3498" y="2032"/>
                    <a:pt x="3491" y="2044"/>
                  </a:cubicBezTo>
                  <a:cubicBezTo>
                    <a:pt x="3485" y="2056"/>
                    <a:pt x="3476" y="2067"/>
                    <a:pt x="3465" y="2075"/>
                  </a:cubicBezTo>
                  <a:cubicBezTo>
                    <a:pt x="3454" y="2083"/>
                    <a:pt x="3442" y="2090"/>
                    <a:pt x="3429" y="2094"/>
                  </a:cubicBezTo>
                  <a:cubicBezTo>
                    <a:pt x="3415" y="2098"/>
                    <a:pt x="3402" y="2100"/>
                    <a:pt x="3389" y="2100"/>
                  </a:cubicBezTo>
                  <a:cubicBezTo>
                    <a:pt x="3363" y="2100"/>
                    <a:pt x="3339" y="2094"/>
                    <a:pt x="3320" y="2081"/>
                  </a:cubicBezTo>
                  <a:cubicBezTo>
                    <a:pt x="3300" y="2069"/>
                    <a:pt x="3284" y="2054"/>
                    <a:pt x="3273" y="2036"/>
                  </a:cubicBezTo>
                  <a:cubicBezTo>
                    <a:pt x="3229" y="2069"/>
                    <a:pt x="3229" y="2069"/>
                    <a:pt x="3229" y="2069"/>
                  </a:cubicBezTo>
                  <a:cubicBezTo>
                    <a:pt x="3238" y="2081"/>
                    <a:pt x="3248" y="2092"/>
                    <a:pt x="3260" y="2102"/>
                  </a:cubicBezTo>
                  <a:cubicBezTo>
                    <a:pt x="3272" y="2111"/>
                    <a:pt x="3285" y="2119"/>
                    <a:pt x="3299" y="2125"/>
                  </a:cubicBezTo>
                  <a:cubicBezTo>
                    <a:pt x="3313" y="2132"/>
                    <a:pt x="3327" y="2136"/>
                    <a:pt x="3343" y="2139"/>
                  </a:cubicBezTo>
                  <a:cubicBezTo>
                    <a:pt x="3358" y="2143"/>
                    <a:pt x="3373" y="2144"/>
                    <a:pt x="3389" y="2144"/>
                  </a:cubicBezTo>
                  <a:cubicBezTo>
                    <a:pt x="3409" y="2144"/>
                    <a:pt x="3429" y="2141"/>
                    <a:pt x="3448" y="2135"/>
                  </a:cubicBezTo>
                  <a:cubicBezTo>
                    <a:pt x="3468" y="2130"/>
                    <a:pt x="3486" y="2121"/>
                    <a:pt x="3501" y="2109"/>
                  </a:cubicBezTo>
                  <a:cubicBezTo>
                    <a:pt x="3517" y="2097"/>
                    <a:pt x="3529" y="2082"/>
                    <a:pt x="3539" y="2064"/>
                  </a:cubicBezTo>
                  <a:cubicBezTo>
                    <a:pt x="3549" y="2045"/>
                    <a:pt x="3553" y="2023"/>
                    <a:pt x="3553" y="1998"/>
                  </a:cubicBezTo>
                  <a:cubicBezTo>
                    <a:pt x="3553" y="1973"/>
                    <a:pt x="3549" y="1952"/>
                    <a:pt x="3540" y="1935"/>
                  </a:cubicBezTo>
                  <a:cubicBezTo>
                    <a:pt x="3531" y="1919"/>
                    <a:pt x="3519" y="1905"/>
                    <a:pt x="3505" y="1894"/>
                  </a:cubicBezTo>
                  <a:cubicBezTo>
                    <a:pt x="3491" y="1884"/>
                    <a:pt x="3475" y="1875"/>
                    <a:pt x="3457" y="1868"/>
                  </a:cubicBezTo>
                  <a:cubicBezTo>
                    <a:pt x="3439" y="1862"/>
                    <a:pt x="3421" y="1855"/>
                    <a:pt x="3403" y="1850"/>
                  </a:cubicBezTo>
                  <a:cubicBezTo>
                    <a:pt x="3389" y="1845"/>
                    <a:pt x="3375" y="1840"/>
                    <a:pt x="3362" y="1835"/>
                  </a:cubicBezTo>
                  <a:cubicBezTo>
                    <a:pt x="3349" y="1830"/>
                    <a:pt x="3338" y="1824"/>
                    <a:pt x="3327" y="1817"/>
                  </a:cubicBezTo>
                  <a:cubicBezTo>
                    <a:pt x="3317" y="1810"/>
                    <a:pt x="3309" y="1801"/>
                    <a:pt x="3303" y="1790"/>
                  </a:cubicBezTo>
                  <a:cubicBezTo>
                    <a:pt x="3296" y="1780"/>
                    <a:pt x="3293" y="1766"/>
                    <a:pt x="3293" y="1750"/>
                  </a:cubicBezTo>
                  <a:cubicBezTo>
                    <a:pt x="3293" y="1734"/>
                    <a:pt x="3297" y="1720"/>
                    <a:pt x="3303" y="1708"/>
                  </a:cubicBezTo>
                  <a:cubicBezTo>
                    <a:pt x="3309" y="1696"/>
                    <a:pt x="3318" y="1686"/>
                    <a:pt x="3328" y="1678"/>
                  </a:cubicBezTo>
                  <a:cubicBezTo>
                    <a:pt x="3339" y="1670"/>
                    <a:pt x="3351" y="1664"/>
                    <a:pt x="3364" y="1660"/>
                  </a:cubicBezTo>
                  <a:cubicBezTo>
                    <a:pt x="3376" y="1657"/>
                    <a:pt x="3389" y="1655"/>
                    <a:pt x="3402" y="1655"/>
                  </a:cubicBezTo>
                  <a:cubicBezTo>
                    <a:pt x="3426" y="1655"/>
                    <a:pt x="3447" y="1659"/>
                    <a:pt x="3464" y="1669"/>
                  </a:cubicBezTo>
                  <a:cubicBezTo>
                    <a:pt x="3481" y="1678"/>
                    <a:pt x="3495" y="1690"/>
                    <a:pt x="3506" y="1706"/>
                  </a:cubicBezTo>
                  <a:lnTo>
                    <a:pt x="3547" y="1673"/>
                  </a:lnTo>
                  <a:close/>
                  <a:moveTo>
                    <a:pt x="3843" y="1670"/>
                  </a:moveTo>
                  <a:cubicBezTo>
                    <a:pt x="4013" y="1670"/>
                    <a:pt x="4013" y="1670"/>
                    <a:pt x="4013" y="1670"/>
                  </a:cubicBezTo>
                  <a:cubicBezTo>
                    <a:pt x="4013" y="1624"/>
                    <a:pt x="4013" y="1624"/>
                    <a:pt x="4013" y="1624"/>
                  </a:cubicBezTo>
                  <a:cubicBezTo>
                    <a:pt x="3622" y="1624"/>
                    <a:pt x="3622" y="1624"/>
                    <a:pt x="3622" y="1624"/>
                  </a:cubicBezTo>
                  <a:cubicBezTo>
                    <a:pt x="3622" y="1670"/>
                    <a:pt x="3622" y="1670"/>
                    <a:pt x="3622" y="1670"/>
                  </a:cubicBezTo>
                  <a:cubicBezTo>
                    <a:pt x="3791" y="1670"/>
                    <a:pt x="3791" y="1670"/>
                    <a:pt x="3791" y="1670"/>
                  </a:cubicBezTo>
                  <a:cubicBezTo>
                    <a:pt x="3791" y="2131"/>
                    <a:pt x="3791" y="2131"/>
                    <a:pt x="3791" y="2131"/>
                  </a:cubicBezTo>
                  <a:cubicBezTo>
                    <a:pt x="3843" y="2131"/>
                    <a:pt x="3843" y="2131"/>
                    <a:pt x="3843" y="2131"/>
                  </a:cubicBezTo>
                  <a:lnTo>
                    <a:pt x="3843" y="1670"/>
                  </a:lnTo>
                  <a:close/>
                  <a:moveTo>
                    <a:pt x="4169" y="1890"/>
                  </a:moveTo>
                  <a:cubicBezTo>
                    <a:pt x="4415" y="1890"/>
                    <a:pt x="4415" y="1890"/>
                    <a:pt x="4415" y="1890"/>
                  </a:cubicBezTo>
                  <a:cubicBezTo>
                    <a:pt x="4415" y="1844"/>
                    <a:pt x="4415" y="1844"/>
                    <a:pt x="4415" y="1844"/>
                  </a:cubicBezTo>
                  <a:cubicBezTo>
                    <a:pt x="4169" y="1844"/>
                    <a:pt x="4169" y="1844"/>
                    <a:pt x="4169" y="1844"/>
                  </a:cubicBezTo>
                  <a:cubicBezTo>
                    <a:pt x="4169" y="1670"/>
                    <a:pt x="4169" y="1670"/>
                    <a:pt x="4169" y="1670"/>
                  </a:cubicBezTo>
                  <a:cubicBezTo>
                    <a:pt x="4432" y="1670"/>
                    <a:pt x="4432" y="1670"/>
                    <a:pt x="4432" y="1670"/>
                  </a:cubicBezTo>
                  <a:cubicBezTo>
                    <a:pt x="4432" y="1624"/>
                    <a:pt x="4432" y="1624"/>
                    <a:pt x="4432" y="1624"/>
                  </a:cubicBezTo>
                  <a:cubicBezTo>
                    <a:pt x="4117" y="1624"/>
                    <a:pt x="4117" y="1624"/>
                    <a:pt x="4117" y="1624"/>
                  </a:cubicBezTo>
                  <a:cubicBezTo>
                    <a:pt x="4117" y="2131"/>
                    <a:pt x="4117" y="2131"/>
                    <a:pt x="4117" y="2131"/>
                  </a:cubicBezTo>
                  <a:cubicBezTo>
                    <a:pt x="4441" y="2131"/>
                    <a:pt x="4441" y="2131"/>
                    <a:pt x="4441" y="2131"/>
                  </a:cubicBezTo>
                  <a:cubicBezTo>
                    <a:pt x="4441" y="2085"/>
                    <a:pt x="4441" y="2085"/>
                    <a:pt x="4441" y="2085"/>
                  </a:cubicBezTo>
                  <a:cubicBezTo>
                    <a:pt x="4169" y="2085"/>
                    <a:pt x="4169" y="2085"/>
                    <a:pt x="4169" y="2085"/>
                  </a:cubicBezTo>
                  <a:lnTo>
                    <a:pt x="4169" y="1890"/>
                  </a:lnTo>
                  <a:close/>
                  <a:moveTo>
                    <a:pt x="4635" y="1624"/>
                  </a:moveTo>
                  <a:cubicBezTo>
                    <a:pt x="4570" y="1624"/>
                    <a:pt x="4570" y="1624"/>
                    <a:pt x="4570" y="1624"/>
                  </a:cubicBezTo>
                  <a:cubicBezTo>
                    <a:pt x="4570" y="2131"/>
                    <a:pt x="4570" y="2131"/>
                    <a:pt x="4570" y="2131"/>
                  </a:cubicBezTo>
                  <a:cubicBezTo>
                    <a:pt x="4622" y="2131"/>
                    <a:pt x="4622" y="2131"/>
                    <a:pt x="4622" y="2131"/>
                  </a:cubicBezTo>
                  <a:cubicBezTo>
                    <a:pt x="4622" y="1695"/>
                    <a:pt x="4622" y="1695"/>
                    <a:pt x="4622" y="1695"/>
                  </a:cubicBezTo>
                  <a:cubicBezTo>
                    <a:pt x="4623" y="1695"/>
                    <a:pt x="4623" y="1695"/>
                    <a:pt x="4623" y="1695"/>
                  </a:cubicBezTo>
                  <a:cubicBezTo>
                    <a:pt x="4918" y="2131"/>
                    <a:pt x="4918" y="2131"/>
                    <a:pt x="4918" y="2131"/>
                  </a:cubicBezTo>
                  <a:cubicBezTo>
                    <a:pt x="4983" y="2131"/>
                    <a:pt x="4983" y="2131"/>
                    <a:pt x="4983" y="2131"/>
                  </a:cubicBezTo>
                  <a:cubicBezTo>
                    <a:pt x="4983" y="1624"/>
                    <a:pt x="4983" y="1624"/>
                    <a:pt x="4983" y="1624"/>
                  </a:cubicBezTo>
                  <a:cubicBezTo>
                    <a:pt x="4931" y="1624"/>
                    <a:pt x="4931" y="1624"/>
                    <a:pt x="4931" y="1624"/>
                  </a:cubicBezTo>
                  <a:cubicBezTo>
                    <a:pt x="4931" y="2056"/>
                    <a:pt x="4931" y="2056"/>
                    <a:pt x="4931" y="2056"/>
                  </a:cubicBezTo>
                  <a:cubicBezTo>
                    <a:pt x="4930" y="2056"/>
                    <a:pt x="4930" y="2056"/>
                    <a:pt x="4930" y="2056"/>
                  </a:cubicBezTo>
                  <a:lnTo>
                    <a:pt x="4635" y="1624"/>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8" name="Freeform 8"/>
            <p:cNvSpPr>
              <a:spLocks noEditPoints="1"/>
            </p:cNvSpPr>
            <p:nvPr userDrawn="1"/>
          </p:nvSpPr>
          <p:spPr bwMode="auto">
            <a:xfrm>
              <a:off x="5758" y="821"/>
              <a:ext cx="357" cy="189"/>
            </a:xfrm>
            <a:custGeom>
              <a:avLst/>
              <a:gdLst>
                <a:gd name="T0" fmla="*/ 1770 w 1785"/>
                <a:gd name="T1" fmla="*/ 340 h 947"/>
                <a:gd name="T2" fmla="*/ 1475 w 1785"/>
                <a:gd name="T3" fmla="*/ 947 h 947"/>
                <a:gd name="T4" fmla="*/ 1424 w 1785"/>
                <a:gd name="T5" fmla="*/ 715 h 947"/>
                <a:gd name="T6" fmla="*/ 1638 w 1785"/>
                <a:gd name="T7" fmla="*/ 808 h 947"/>
                <a:gd name="T8" fmla="*/ 1522 w 1785"/>
                <a:gd name="T9" fmla="*/ 175 h 947"/>
                <a:gd name="T10" fmla="*/ 1654 w 1785"/>
                <a:gd name="T11" fmla="*/ 155 h 947"/>
                <a:gd name="T12" fmla="*/ 1396 w 1785"/>
                <a:gd name="T13" fmla="*/ 503 h 947"/>
                <a:gd name="T14" fmla="*/ 1361 w 1785"/>
                <a:gd name="T15" fmla="*/ 443 h 947"/>
                <a:gd name="T16" fmla="*/ 1403 w 1785"/>
                <a:gd name="T17" fmla="*/ 266 h 947"/>
                <a:gd name="T18" fmla="*/ 1335 w 1785"/>
                <a:gd name="T19" fmla="*/ 170 h 947"/>
                <a:gd name="T20" fmla="*/ 1170 w 1785"/>
                <a:gd name="T21" fmla="*/ 188 h 947"/>
                <a:gd name="T22" fmla="*/ 979 w 1785"/>
                <a:gd name="T23" fmla="*/ 233 h 947"/>
                <a:gd name="T24" fmla="*/ 889 w 1785"/>
                <a:gd name="T25" fmla="*/ 180 h 947"/>
                <a:gd name="T26" fmla="*/ 849 w 1785"/>
                <a:gd name="T27" fmla="*/ 217 h 947"/>
                <a:gd name="T28" fmla="*/ 902 w 1785"/>
                <a:gd name="T29" fmla="*/ 249 h 947"/>
                <a:gd name="T30" fmla="*/ 841 w 1785"/>
                <a:gd name="T31" fmla="*/ 538 h 947"/>
                <a:gd name="T32" fmla="*/ 1030 w 1785"/>
                <a:gd name="T33" fmla="*/ 223 h 947"/>
                <a:gd name="T34" fmla="*/ 1120 w 1785"/>
                <a:gd name="T35" fmla="*/ 264 h 947"/>
                <a:gd name="T36" fmla="*/ 1058 w 1785"/>
                <a:gd name="T37" fmla="*/ 538 h 947"/>
                <a:gd name="T38" fmla="*/ 1243 w 1785"/>
                <a:gd name="T39" fmla="*/ 224 h 947"/>
                <a:gd name="T40" fmla="*/ 1332 w 1785"/>
                <a:gd name="T41" fmla="*/ 266 h 947"/>
                <a:gd name="T42" fmla="*/ 1289 w 1785"/>
                <a:gd name="T43" fmla="*/ 451 h 947"/>
                <a:gd name="T44" fmla="*/ 1297 w 1785"/>
                <a:gd name="T45" fmla="*/ 529 h 947"/>
                <a:gd name="T46" fmla="*/ 1392 w 1785"/>
                <a:gd name="T47" fmla="*/ 534 h 947"/>
                <a:gd name="T48" fmla="*/ 764 w 1785"/>
                <a:gd name="T49" fmla="*/ 503 h 947"/>
                <a:gd name="T50" fmla="*/ 729 w 1785"/>
                <a:gd name="T51" fmla="*/ 443 h 947"/>
                <a:gd name="T52" fmla="*/ 771 w 1785"/>
                <a:gd name="T53" fmla="*/ 266 h 947"/>
                <a:gd name="T54" fmla="*/ 701 w 1785"/>
                <a:gd name="T55" fmla="*/ 170 h 947"/>
                <a:gd name="T56" fmla="*/ 549 w 1785"/>
                <a:gd name="T57" fmla="*/ 189 h 947"/>
                <a:gd name="T58" fmla="*/ 436 w 1785"/>
                <a:gd name="T59" fmla="*/ 192 h 947"/>
                <a:gd name="T60" fmla="*/ 477 w 1785"/>
                <a:gd name="T61" fmla="*/ 222 h 947"/>
                <a:gd name="T62" fmla="*/ 476 w 1785"/>
                <a:gd name="T63" fmla="*/ 301 h 947"/>
                <a:gd name="T64" fmla="*/ 555 w 1785"/>
                <a:gd name="T65" fmla="*/ 270 h 947"/>
                <a:gd name="T66" fmla="*/ 688 w 1785"/>
                <a:gd name="T67" fmla="*/ 227 h 947"/>
                <a:gd name="T68" fmla="*/ 691 w 1785"/>
                <a:gd name="T69" fmla="*/ 315 h 947"/>
                <a:gd name="T70" fmla="*/ 650 w 1785"/>
                <a:gd name="T71" fmla="*/ 491 h 947"/>
                <a:gd name="T72" fmla="*/ 743 w 1785"/>
                <a:gd name="T73" fmla="*/ 538 h 947"/>
                <a:gd name="T74" fmla="*/ 344 w 1785"/>
                <a:gd name="T75" fmla="*/ 501 h 947"/>
                <a:gd name="T76" fmla="*/ 279 w 1785"/>
                <a:gd name="T77" fmla="*/ 493 h 947"/>
                <a:gd name="T78" fmla="*/ 192 w 1785"/>
                <a:gd name="T79" fmla="*/ 310 h 947"/>
                <a:gd name="T80" fmla="*/ 278 w 1785"/>
                <a:gd name="T81" fmla="*/ 242 h 947"/>
                <a:gd name="T82" fmla="*/ 369 w 1785"/>
                <a:gd name="T83" fmla="*/ 211 h 947"/>
                <a:gd name="T84" fmla="*/ 296 w 1785"/>
                <a:gd name="T85" fmla="*/ 182 h 947"/>
                <a:gd name="T86" fmla="*/ 114 w 1785"/>
                <a:gd name="T87" fmla="*/ 357 h 947"/>
                <a:gd name="T88" fmla="*/ 191 w 1785"/>
                <a:gd name="T89" fmla="*/ 0 h 947"/>
                <a:gd name="T90" fmla="*/ 70 w 1785"/>
                <a:gd name="T91" fmla="*/ 24 h 947"/>
                <a:gd name="T92" fmla="*/ 105 w 1785"/>
                <a:gd name="T93" fmla="*/ 60 h 947"/>
                <a:gd name="T94" fmla="*/ 104 w 1785"/>
                <a:gd name="T95" fmla="*/ 396 h 947"/>
                <a:gd name="T96" fmla="*/ 190 w 1785"/>
                <a:gd name="T97" fmla="*/ 487 h 947"/>
                <a:gd name="T98" fmla="*/ 303 w 1785"/>
                <a:gd name="T99" fmla="*/ 53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5" h="947">
                  <a:moveTo>
                    <a:pt x="1567" y="174"/>
                  </a:moveTo>
                  <a:cubicBezTo>
                    <a:pt x="1567" y="185"/>
                    <a:pt x="1610" y="194"/>
                    <a:pt x="1657" y="214"/>
                  </a:cubicBezTo>
                  <a:cubicBezTo>
                    <a:pt x="1711" y="236"/>
                    <a:pt x="1770" y="272"/>
                    <a:pt x="1770" y="340"/>
                  </a:cubicBezTo>
                  <a:cubicBezTo>
                    <a:pt x="1770" y="506"/>
                    <a:pt x="1490" y="528"/>
                    <a:pt x="1490" y="573"/>
                  </a:cubicBezTo>
                  <a:cubicBezTo>
                    <a:pt x="1490" y="619"/>
                    <a:pt x="1701" y="639"/>
                    <a:pt x="1701" y="775"/>
                  </a:cubicBezTo>
                  <a:cubicBezTo>
                    <a:pt x="1701" y="883"/>
                    <a:pt x="1592" y="947"/>
                    <a:pt x="1475" y="947"/>
                  </a:cubicBezTo>
                  <a:cubicBezTo>
                    <a:pt x="1386" y="947"/>
                    <a:pt x="1293" y="904"/>
                    <a:pt x="1293" y="816"/>
                  </a:cubicBezTo>
                  <a:cubicBezTo>
                    <a:pt x="1293" y="731"/>
                    <a:pt x="1367" y="691"/>
                    <a:pt x="1429" y="691"/>
                  </a:cubicBezTo>
                  <a:cubicBezTo>
                    <a:pt x="1424" y="715"/>
                    <a:pt x="1424" y="715"/>
                    <a:pt x="1424" y="715"/>
                  </a:cubicBezTo>
                  <a:cubicBezTo>
                    <a:pt x="1424" y="715"/>
                    <a:pt x="1363" y="729"/>
                    <a:pt x="1363" y="803"/>
                  </a:cubicBezTo>
                  <a:cubicBezTo>
                    <a:pt x="1363" y="871"/>
                    <a:pt x="1417" y="919"/>
                    <a:pt x="1501" y="919"/>
                  </a:cubicBezTo>
                  <a:cubicBezTo>
                    <a:pt x="1587" y="919"/>
                    <a:pt x="1638" y="859"/>
                    <a:pt x="1638" y="808"/>
                  </a:cubicBezTo>
                  <a:cubicBezTo>
                    <a:pt x="1638" y="682"/>
                    <a:pt x="1415" y="666"/>
                    <a:pt x="1415" y="579"/>
                  </a:cubicBezTo>
                  <a:cubicBezTo>
                    <a:pt x="1415" y="484"/>
                    <a:pt x="1699" y="521"/>
                    <a:pt x="1699" y="367"/>
                  </a:cubicBezTo>
                  <a:cubicBezTo>
                    <a:pt x="1699" y="251"/>
                    <a:pt x="1522" y="263"/>
                    <a:pt x="1522" y="175"/>
                  </a:cubicBezTo>
                  <a:cubicBezTo>
                    <a:pt x="1522" y="141"/>
                    <a:pt x="1590" y="93"/>
                    <a:pt x="1688" y="93"/>
                  </a:cubicBezTo>
                  <a:cubicBezTo>
                    <a:pt x="1737" y="93"/>
                    <a:pt x="1776" y="113"/>
                    <a:pt x="1785" y="155"/>
                  </a:cubicBezTo>
                  <a:cubicBezTo>
                    <a:pt x="1654" y="155"/>
                    <a:pt x="1654" y="155"/>
                    <a:pt x="1654" y="155"/>
                  </a:cubicBezTo>
                  <a:cubicBezTo>
                    <a:pt x="1583" y="155"/>
                    <a:pt x="1567" y="158"/>
                    <a:pt x="1567" y="174"/>
                  </a:cubicBezTo>
                  <a:moveTo>
                    <a:pt x="1399" y="502"/>
                  </a:moveTo>
                  <a:cubicBezTo>
                    <a:pt x="1396" y="503"/>
                    <a:pt x="1396" y="503"/>
                    <a:pt x="1396" y="503"/>
                  </a:cubicBezTo>
                  <a:cubicBezTo>
                    <a:pt x="1382" y="503"/>
                    <a:pt x="1373" y="500"/>
                    <a:pt x="1367" y="495"/>
                  </a:cubicBezTo>
                  <a:cubicBezTo>
                    <a:pt x="1361" y="490"/>
                    <a:pt x="1358" y="481"/>
                    <a:pt x="1358" y="467"/>
                  </a:cubicBezTo>
                  <a:cubicBezTo>
                    <a:pt x="1358" y="461"/>
                    <a:pt x="1359" y="453"/>
                    <a:pt x="1361" y="443"/>
                  </a:cubicBezTo>
                  <a:cubicBezTo>
                    <a:pt x="1363" y="433"/>
                    <a:pt x="1365" y="424"/>
                    <a:pt x="1367" y="416"/>
                  </a:cubicBezTo>
                  <a:cubicBezTo>
                    <a:pt x="1397" y="299"/>
                    <a:pt x="1397" y="299"/>
                    <a:pt x="1397" y="299"/>
                  </a:cubicBezTo>
                  <a:cubicBezTo>
                    <a:pt x="1400" y="289"/>
                    <a:pt x="1402" y="277"/>
                    <a:pt x="1403" y="266"/>
                  </a:cubicBezTo>
                  <a:cubicBezTo>
                    <a:pt x="1405" y="255"/>
                    <a:pt x="1405" y="247"/>
                    <a:pt x="1405" y="243"/>
                  </a:cubicBezTo>
                  <a:cubicBezTo>
                    <a:pt x="1405" y="221"/>
                    <a:pt x="1399" y="203"/>
                    <a:pt x="1387" y="190"/>
                  </a:cubicBezTo>
                  <a:cubicBezTo>
                    <a:pt x="1375" y="176"/>
                    <a:pt x="1357" y="170"/>
                    <a:pt x="1335" y="170"/>
                  </a:cubicBezTo>
                  <a:cubicBezTo>
                    <a:pt x="1308" y="170"/>
                    <a:pt x="1282" y="175"/>
                    <a:pt x="1262" y="186"/>
                  </a:cubicBezTo>
                  <a:cubicBezTo>
                    <a:pt x="1242" y="198"/>
                    <a:pt x="1218" y="211"/>
                    <a:pt x="1193" y="236"/>
                  </a:cubicBezTo>
                  <a:cubicBezTo>
                    <a:pt x="1191" y="217"/>
                    <a:pt x="1184" y="201"/>
                    <a:pt x="1170" y="188"/>
                  </a:cubicBezTo>
                  <a:cubicBezTo>
                    <a:pt x="1157" y="176"/>
                    <a:pt x="1140" y="170"/>
                    <a:pt x="1119" y="170"/>
                  </a:cubicBezTo>
                  <a:cubicBezTo>
                    <a:pt x="1094" y="170"/>
                    <a:pt x="1069" y="174"/>
                    <a:pt x="1051" y="184"/>
                  </a:cubicBezTo>
                  <a:cubicBezTo>
                    <a:pt x="1033" y="194"/>
                    <a:pt x="1007" y="209"/>
                    <a:pt x="979" y="233"/>
                  </a:cubicBezTo>
                  <a:cubicBezTo>
                    <a:pt x="979" y="214"/>
                    <a:pt x="975" y="200"/>
                    <a:pt x="967" y="189"/>
                  </a:cubicBezTo>
                  <a:cubicBezTo>
                    <a:pt x="959" y="179"/>
                    <a:pt x="945" y="174"/>
                    <a:pt x="926" y="174"/>
                  </a:cubicBezTo>
                  <a:cubicBezTo>
                    <a:pt x="916" y="174"/>
                    <a:pt x="903" y="176"/>
                    <a:pt x="889" y="180"/>
                  </a:cubicBezTo>
                  <a:cubicBezTo>
                    <a:pt x="877" y="183"/>
                    <a:pt x="864" y="188"/>
                    <a:pt x="849" y="195"/>
                  </a:cubicBezTo>
                  <a:cubicBezTo>
                    <a:pt x="844" y="219"/>
                    <a:pt x="844" y="219"/>
                    <a:pt x="844" y="219"/>
                  </a:cubicBezTo>
                  <a:cubicBezTo>
                    <a:pt x="849" y="217"/>
                    <a:pt x="849" y="217"/>
                    <a:pt x="849" y="217"/>
                  </a:cubicBezTo>
                  <a:cubicBezTo>
                    <a:pt x="857" y="215"/>
                    <a:pt x="864" y="214"/>
                    <a:pt x="869" y="214"/>
                  </a:cubicBezTo>
                  <a:cubicBezTo>
                    <a:pt x="882" y="214"/>
                    <a:pt x="891" y="217"/>
                    <a:pt x="896" y="221"/>
                  </a:cubicBezTo>
                  <a:cubicBezTo>
                    <a:pt x="900" y="226"/>
                    <a:pt x="902" y="235"/>
                    <a:pt x="902" y="249"/>
                  </a:cubicBezTo>
                  <a:cubicBezTo>
                    <a:pt x="902" y="256"/>
                    <a:pt x="901" y="264"/>
                    <a:pt x="900" y="274"/>
                  </a:cubicBezTo>
                  <a:cubicBezTo>
                    <a:pt x="898" y="284"/>
                    <a:pt x="896" y="293"/>
                    <a:pt x="894" y="301"/>
                  </a:cubicBezTo>
                  <a:cubicBezTo>
                    <a:pt x="841" y="538"/>
                    <a:pt x="841" y="538"/>
                    <a:pt x="841" y="538"/>
                  </a:cubicBezTo>
                  <a:cubicBezTo>
                    <a:pt x="912" y="538"/>
                    <a:pt x="912" y="538"/>
                    <a:pt x="912" y="538"/>
                  </a:cubicBezTo>
                  <a:cubicBezTo>
                    <a:pt x="973" y="270"/>
                    <a:pt x="973" y="270"/>
                    <a:pt x="973" y="270"/>
                  </a:cubicBezTo>
                  <a:cubicBezTo>
                    <a:pt x="994" y="246"/>
                    <a:pt x="1013" y="230"/>
                    <a:pt x="1030" y="223"/>
                  </a:cubicBezTo>
                  <a:cubicBezTo>
                    <a:pt x="1046" y="216"/>
                    <a:pt x="1061" y="213"/>
                    <a:pt x="1074" y="213"/>
                  </a:cubicBezTo>
                  <a:cubicBezTo>
                    <a:pt x="1089" y="213"/>
                    <a:pt x="1101" y="217"/>
                    <a:pt x="1108" y="226"/>
                  </a:cubicBezTo>
                  <a:cubicBezTo>
                    <a:pt x="1116" y="235"/>
                    <a:pt x="1120" y="248"/>
                    <a:pt x="1120" y="264"/>
                  </a:cubicBezTo>
                  <a:cubicBezTo>
                    <a:pt x="1120" y="267"/>
                    <a:pt x="1119" y="271"/>
                    <a:pt x="1118" y="277"/>
                  </a:cubicBezTo>
                  <a:cubicBezTo>
                    <a:pt x="1117" y="283"/>
                    <a:pt x="1116" y="289"/>
                    <a:pt x="1115" y="294"/>
                  </a:cubicBezTo>
                  <a:cubicBezTo>
                    <a:pt x="1058" y="538"/>
                    <a:pt x="1058" y="538"/>
                    <a:pt x="1058" y="538"/>
                  </a:cubicBezTo>
                  <a:cubicBezTo>
                    <a:pt x="1128" y="538"/>
                    <a:pt x="1128" y="538"/>
                    <a:pt x="1128" y="538"/>
                  </a:cubicBezTo>
                  <a:cubicBezTo>
                    <a:pt x="1191" y="267"/>
                    <a:pt x="1191" y="267"/>
                    <a:pt x="1191" y="267"/>
                  </a:cubicBezTo>
                  <a:cubicBezTo>
                    <a:pt x="1210" y="246"/>
                    <a:pt x="1227" y="232"/>
                    <a:pt x="1243" y="224"/>
                  </a:cubicBezTo>
                  <a:cubicBezTo>
                    <a:pt x="1258" y="217"/>
                    <a:pt x="1274" y="213"/>
                    <a:pt x="1289" y="213"/>
                  </a:cubicBezTo>
                  <a:cubicBezTo>
                    <a:pt x="1304" y="213"/>
                    <a:pt x="1315" y="218"/>
                    <a:pt x="1322" y="227"/>
                  </a:cubicBezTo>
                  <a:cubicBezTo>
                    <a:pt x="1329" y="237"/>
                    <a:pt x="1332" y="250"/>
                    <a:pt x="1332" y="266"/>
                  </a:cubicBezTo>
                  <a:cubicBezTo>
                    <a:pt x="1332" y="271"/>
                    <a:pt x="1332" y="278"/>
                    <a:pt x="1330" y="286"/>
                  </a:cubicBezTo>
                  <a:cubicBezTo>
                    <a:pt x="1329" y="295"/>
                    <a:pt x="1326" y="304"/>
                    <a:pt x="1324" y="315"/>
                  </a:cubicBezTo>
                  <a:cubicBezTo>
                    <a:pt x="1289" y="451"/>
                    <a:pt x="1289" y="451"/>
                    <a:pt x="1289" y="451"/>
                  </a:cubicBezTo>
                  <a:cubicBezTo>
                    <a:pt x="1286" y="459"/>
                    <a:pt x="1285" y="467"/>
                    <a:pt x="1284" y="474"/>
                  </a:cubicBezTo>
                  <a:cubicBezTo>
                    <a:pt x="1283" y="480"/>
                    <a:pt x="1282" y="486"/>
                    <a:pt x="1282" y="491"/>
                  </a:cubicBezTo>
                  <a:cubicBezTo>
                    <a:pt x="1282" y="506"/>
                    <a:pt x="1287" y="519"/>
                    <a:pt x="1297" y="529"/>
                  </a:cubicBezTo>
                  <a:cubicBezTo>
                    <a:pt x="1306" y="539"/>
                    <a:pt x="1321" y="544"/>
                    <a:pt x="1340" y="544"/>
                  </a:cubicBezTo>
                  <a:cubicBezTo>
                    <a:pt x="1349" y="544"/>
                    <a:pt x="1364" y="542"/>
                    <a:pt x="1377" y="538"/>
                  </a:cubicBezTo>
                  <a:cubicBezTo>
                    <a:pt x="1382" y="537"/>
                    <a:pt x="1387" y="536"/>
                    <a:pt x="1392" y="534"/>
                  </a:cubicBezTo>
                  <a:lnTo>
                    <a:pt x="1399" y="502"/>
                  </a:lnTo>
                  <a:close/>
                  <a:moveTo>
                    <a:pt x="771" y="502"/>
                  </a:moveTo>
                  <a:cubicBezTo>
                    <a:pt x="764" y="503"/>
                    <a:pt x="764" y="503"/>
                    <a:pt x="764" y="503"/>
                  </a:cubicBezTo>
                  <a:cubicBezTo>
                    <a:pt x="751" y="503"/>
                    <a:pt x="741" y="500"/>
                    <a:pt x="735" y="495"/>
                  </a:cubicBezTo>
                  <a:cubicBezTo>
                    <a:pt x="729" y="490"/>
                    <a:pt x="726" y="481"/>
                    <a:pt x="726" y="467"/>
                  </a:cubicBezTo>
                  <a:cubicBezTo>
                    <a:pt x="726" y="461"/>
                    <a:pt x="727" y="453"/>
                    <a:pt x="729" y="443"/>
                  </a:cubicBezTo>
                  <a:cubicBezTo>
                    <a:pt x="731" y="433"/>
                    <a:pt x="733" y="424"/>
                    <a:pt x="735" y="416"/>
                  </a:cubicBezTo>
                  <a:cubicBezTo>
                    <a:pt x="765" y="299"/>
                    <a:pt x="765" y="299"/>
                    <a:pt x="765" y="299"/>
                  </a:cubicBezTo>
                  <a:cubicBezTo>
                    <a:pt x="768" y="289"/>
                    <a:pt x="770" y="277"/>
                    <a:pt x="771" y="266"/>
                  </a:cubicBezTo>
                  <a:cubicBezTo>
                    <a:pt x="773" y="255"/>
                    <a:pt x="773" y="247"/>
                    <a:pt x="773" y="243"/>
                  </a:cubicBezTo>
                  <a:cubicBezTo>
                    <a:pt x="773" y="221"/>
                    <a:pt x="767" y="203"/>
                    <a:pt x="754" y="190"/>
                  </a:cubicBezTo>
                  <a:cubicBezTo>
                    <a:pt x="741" y="176"/>
                    <a:pt x="724" y="170"/>
                    <a:pt x="701" y="170"/>
                  </a:cubicBezTo>
                  <a:cubicBezTo>
                    <a:pt x="677" y="170"/>
                    <a:pt x="651" y="175"/>
                    <a:pt x="632" y="185"/>
                  </a:cubicBezTo>
                  <a:cubicBezTo>
                    <a:pt x="613" y="195"/>
                    <a:pt x="588" y="209"/>
                    <a:pt x="562" y="233"/>
                  </a:cubicBezTo>
                  <a:cubicBezTo>
                    <a:pt x="561" y="214"/>
                    <a:pt x="557" y="200"/>
                    <a:pt x="549" y="189"/>
                  </a:cubicBezTo>
                  <a:cubicBezTo>
                    <a:pt x="541" y="179"/>
                    <a:pt x="527" y="174"/>
                    <a:pt x="508" y="174"/>
                  </a:cubicBezTo>
                  <a:cubicBezTo>
                    <a:pt x="498" y="174"/>
                    <a:pt x="486" y="176"/>
                    <a:pt x="472" y="180"/>
                  </a:cubicBezTo>
                  <a:cubicBezTo>
                    <a:pt x="461" y="183"/>
                    <a:pt x="449" y="187"/>
                    <a:pt x="436" y="192"/>
                  </a:cubicBezTo>
                  <a:cubicBezTo>
                    <a:pt x="431" y="217"/>
                    <a:pt x="431" y="217"/>
                    <a:pt x="431" y="217"/>
                  </a:cubicBezTo>
                  <a:cubicBezTo>
                    <a:pt x="439" y="216"/>
                    <a:pt x="445" y="215"/>
                    <a:pt x="450" y="215"/>
                  </a:cubicBezTo>
                  <a:cubicBezTo>
                    <a:pt x="464" y="215"/>
                    <a:pt x="473" y="217"/>
                    <a:pt x="477" y="222"/>
                  </a:cubicBezTo>
                  <a:cubicBezTo>
                    <a:pt x="482" y="226"/>
                    <a:pt x="484" y="235"/>
                    <a:pt x="484" y="249"/>
                  </a:cubicBezTo>
                  <a:cubicBezTo>
                    <a:pt x="484" y="256"/>
                    <a:pt x="483" y="265"/>
                    <a:pt x="481" y="276"/>
                  </a:cubicBezTo>
                  <a:cubicBezTo>
                    <a:pt x="478" y="287"/>
                    <a:pt x="477" y="295"/>
                    <a:pt x="476" y="301"/>
                  </a:cubicBezTo>
                  <a:cubicBezTo>
                    <a:pt x="422" y="538"/>
                    <a:pt x="422" y="538"/>
                    <a:pt x="422" y="538"/>
                  </a:cubicBezTo>
                  <a:cubicBezTo>
                    <a:pt x="494" y="538"/>
                    <a:pt x="494" y="538"/>
                    <a:pt x="494" y="538"/>
                  </a:cubicBezTo>
                  <a:cubicBezTo>
                    <a:pt x="555" y="270"/>
                    <a:pt x="555" y="270"/>
                    <a:pt x="555" y="270"/>
                  </a:cubicBezTo>
                  <a:cubicBezTo>
                    <a:pt x="571" y="251"/>
                    <a:pt x="588" y="237"/>
                    <a:pt x="606" y="228"/>
                  </a:cubicBezTo>
                  <a:cubicBezTo>
                    <a:pt x="624" y="218"/>
                    <a:pt x="640" y="213"/>
                    <a:pt x="654" y="213"/>
                  </a:cubicBezTo>
                  <a:cubicBezTo>
                    <a:pt x="669" y="213"/>
                    <a:pt x="681" y="218"/>
                    <a:pt x="688" y="227"/>
                  </a:cubicBezTo>
                  <a:cubicBezTo>
                    <a:pt x="696" y="237"/>
                    <a:pt x="700" y="250"/>
                    <a:pt x="700" y="266"/>
                  </a:cubicBezTo>
                  <a:cubicBezTo>
                    <a:pt x="700" y="271"/>
                    <a:pt x="699" y="278"/>
                    <a:pt x="697" y="286"/>
                  </a:cubicBezTo>
                  <a:cubicBezTo>
                    <a:pt x="696" y="295"/>
                    <a:pt x="694" y="304"/>
                    <a:pt x="691" y="315"/>
                  </a:cubicBezTo>
                  <a:cubicBezTo>
                    <a:pt x="656" y="451"/>
                    <a:pt x="656" y="451"/>
                    <a:pt x="656" y="451"/>
                  </a:cubicBezTo>
                  <a:cubicBezTo>
                    <a:pt x="653" y="459"/>
                    <a:pt x="652" y="467"/>
                    <a:pt x="651" y="474"/>
                  </a:cubicBezTo>
                  <a:cubicBezTo>
                    <a:pt x="650" y="480"/>
                    <a:pt x="650" y="486"/>
                    <a:pt x="650" y="491"/>
                  </a:cubicBezTo>
                  <a:cubicBezTo>
                    <a:pt x="650" y="506"/>
                    <a:pt x="654" y="519"/>
                    <a:pt x="664" y="529"/>
                  </a:cubicBezTo>
                  <a:cubicBezTo>
                    <a:pt x="673" y="539"/>
                    <a:pt x="688" y="544"/>
                    <a:pt x="707" y="544"/>
                  </a:cubicBezTo>
                  <a:cubicBezTo>
                    <a:pt x="719" y="544"/>
                    <a:pt x="731" y="542"/>
                    <a:pt x="743" y="538"/>
                  </a:cubicBezTo>
                  <a:cubicBezTo>
                    <a:pt x="749" y="536"/>
                    <a:pt x="757" y="533"/>
                    <a:pt x="765" y="530"/>
                  </a:cubicBezTo>
                  <a:lnTo>
                    <a:pt x="771" y="502"/>
                  </a:lnTo>
                  <a:close/>
                  <a:moveTo>
                    <a:pt x="344" y="501"/>
                  </a:moveTo>
                  <a:cubicBezTo>
                    <a:pt x="337" y="502"/>
                    <a:pt x="337" y="502"/>
                    <a:pt x="337" y="502"/>
                  </a:cubicBezTo>
                  <a:cubicBezTo>
                    <a:pt x="327" y="504"/>
                    <a:pt x="319" y="505"/>
                    <a:pt x="313" y="505"/>
                  </a:cubicBezTo>
                  <a:cubicBezTo>
                    <a:pt x="301" y="505"/>
                    <a:pt x="290" y="501"/>
                    <a:pt x="279" y="493"/>
                  </a:cubicBezTo>
                  <a:cubicBezTo>
                    <a:pt x="269" y="486"/>
                    <a:pt x="259" y="473"/>
                    <a:pt x="251" y="454"/>
                  </a:cubicBezTo>
                  <a:cubicBezTo>
                    <a:pt x="244" y="440"/>
                    <a:pt x="236" y="421"/>
                    <a:pt x="227" y="398"/>
                  </a:cubicBezTo>
                  <a:cubicBezTo>
                    <a:pt x="217" y="375"/>
                    <a:pt x="206" y="346"/>
                    <a:pt x="192" y="310"/>
                  </a:cubicBezTo>
                  <a:cubicBezTo>
                    <a:pt x="209" y="294"/>
                    <a:pt x="224" y="281"/>
                    <a:pt x="238" y="270"/>
                  </a:cubicBezTo>
                  <a:cubicBezTo>
                    <a:pt x="245" y="264"/>
                    <a:pt x="253" y="258"/>
                    <a:pt x="260" y="253"/>
                  </a:cubicBezTo>
                  <a:cubicBezTo>
                    <a:pt x="265" y="250"/>
                    <a:pt x="271" y="246"/>
                    <a:pt x="278" y="242"/>
                  </a:cubicBezTo>
                  <a:cubicBezTo>
                    <a:pt x="284" y="238"/>
                    <a:pt x="290" y="237"/>
                    <a:pt x="296" y="237"/>
                  </a:cubicBezTo>
                  <a:cubicBezTo>
                    <a:pt x="360" y="237"/>
                    <a:pt x="360" y="237"/>
                    <a:pt x="360" y="237"/>
                  </a:cubicBezTo>
                  <a:cubicBezTo>
                    <a:pt x="366" y="229"/>
                    <a:pt x="369" y="221"/>
                    <a:pt x="369" y="211"/>
                  </a:cubicBezTo>
                  <a:cubicBezTo>
                    <a:pt x="369" y="200"/>
                    <a:pt x="366" y="190"/>
                    <a:pt x="358" y="183"/>
                  </a:cubicBezTo>
                  <a:cubicBezTo>
                    <a:pt x="351" y="176"/>
                    <a:pt x="341" y="173"/>
                    <a:pt x="329" y="173"/>
                  </a:cubicBezTo>
                  <a:cubicBezTo>
                    <a:pt x="318" y="173"/>
                    <a:pt x="306" y="176"/>
                    <a:pt x="296" y="182"/>
                  </a:cubicBezTo>
                  <a:cubicBezTo>
                    <a:pt x="286" y="188"/>
                    <a:pt x="272" y="199"/>
                    <a:pt x="255" y="215"/>
                  </a:cubicBezTo>
                  <a:cubicBezTo>
                    <a:pt x="231" y="237"/>
                    <a:pt x="208" y="260"/>
                    <a:pt x="186" y="281"/>
                  </a:cubicBezTo>
                  <a:cubicBezTo>
                    <a:pt x="164" y="303"/>
                    <a:pt x="141" y="327"/>
                    <a:pt x="114" y="357"/>
                  </a:cubicBezTo>
                  <a:cubicBezTo>
                    <a:pt x="113" y="357"/>
                    <a:pt x="113" y="357"/>
                    <a:pt x="113" y="357"/>
                  </a:cubicBezTo>
                  <a:cubicBezTo>
                    <a:pt x="194" y="5"/>
                    <a:pt x="194" y="5"/>
                    <a:pt x="194" y="5"/>
                  </a:cubicBezTo>
                  <a:cubicBezTo>
                    <a:pt x="191" y="0"/>
                    <a:pt x="191" y="0"/>
                    <a:pt x="191" y="0"/>
                  </a:cubicBezTo>
                  <a:cubicBezTo>
                    <a:pt x="51" y="0"/>
                    <a:pt x="51" y="0"/>
                    <a:pt x="51" y="0"/>
                  </a:cubicBezTo>
                  <a:cubicBezTo>
                    <a:pt x="46" y="22"/>
                    <a:pt x="46" y="22"/>
                    <a:pt x="46" y="22"/>
                  </a:cubicBezTo>
                  <a:cubicBezTo>
                    <a:pt x="54" y="23"/>
                    <a:pt x="62" y="23"/>
                    <a:pt x="70" y="24"/>
                  </a:cubicBezTo>
                  <a:cubicBezTo>
                    <a:pt x="77" y="25"/>
                    <a:pt x="84" y="26"/>
                    <a:pt x="89" y="29"/>
                  </a:cubicBezTo>
                  <a:cubicBezTo>
                    <a:pt x="94" y="31"/>
                    <a:pt x="98" y="35"/>
                    <a:pt x="101" y="39"/>
                  </a:cubicBezTo>
                  <a:cubicBezTo>
                    <a:pt x="104" y="44"/>
                    <a:pt x="105" y="51"/>
                    <a:pt x="105" y="60"/>
                  </a:cubicBezTo>
                  <a:cubicBezTo>
                    <a:pt x="105" y="64"/>
                    <a:pt x="0" y="537"/>
                    <a:pt x="0" y="537"/>
                  </a:cubicBezTo>
                  <a:cubicBezTo>
                    <a:pt x="73" y="537"/>
                    <a:pt x="73" y="537"/>
                    <a:pt x="73" y="537"/>
                  </a:cubicBezTo>
                  <a:cubicBezTo>
                    <a:pt x="104" y="396"/>
                    <a:pt x="104" y="396"/>
                    <a:pt x="104" y="396"/>
                  </a:cubicBezTo>
                  <a:cubicBezTo>
                    <a:pt x="142" y="363"/>
                    <a:pt x="142" y="363"/>
                    <a:pt x="142" y="363"/>
                  </a:cubicBezTo>
                  <a:cubicBezTo>
                    <a:pt x="149" y="382"/>
                    <a:pt x="156" y="402"/>
                    <a:pt x="164" y="423"/>
                  </a:cubicBezTo>
                  <a:cubicBezTo>
                    <a:pt x="172" y="444"/>
                    <a:pt x="180" y="465"/>
                    <a:pt x="190" y="487"/>
                  </a:cubicBezTo>
                  <a:cubicBezTo>
                    <a:pt x="200" y="509"/>
                    <a:pt x="210" y="525"/>
                    <a:pt x="221" y="534"/>
                  </a:cubicBezTo>
                  <a:cubicBezTo>
                    <a:pt x="232" y="542"/>
                    <a:pt x="249" y="544"/>
                    <a:pt x="264" y="544"/>
                  </a:cubicBezTo>
                  <a:cubicBezTo>
                    <a:pt x="277" y="544"/>
                    <a:pt x="290" y="542"/>
                    <a:pt x="303" y="539"/>
                  </a:cubicBezTo>
                  <a:cubicBezTo>
                    <a:pt x="312" y="537"/>
                    <a:pt x="324" y="533"/>
                    <a:pt x="338" y="527"/>
                  </a:cubicBezTo>
                  <a:lnTo>
                    <a:pt x="344" y="501"/>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9" name="Freeform 9"/>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0" name="Freeform 10"/>
            <p:cNvSpPr>
              <a:spLocks/>
            </p:cNvSpPr>
            <p:nvPr userDrawn="1"/>
          </p:nvSpPr>
          <p:spPr bwMode="auto">
            <a:xfrm>
              <a:off x="6115" y="852"/>
              <a:ext cx="18" cy="9"/>
            </a:xfrm>
            <a:custGeom>
              <a:avLst/>
              <a:gdLst>
                <a:gd name="T0" fmla="*/ 47 w 90"/>
                <a:gd name="T1" fmla="*/ 13 h 48"/>
                <a:gd name="T2" fmla="*/ 86 w 90"/>
                <a:gd name="T3" fmla="*/ 0 h 48"/>
                <a:gd name="T4" fmla="*/ 0 w 90"/>
                <a:gd name="T5" fmla="*/ 0 h 48"/>
                <a:gd name="T6" fmla="*/ 90 w 90"/>
                <a:gd name="T7" fmla="*/ 39 h 48"/>
                <a:gd name="T8" fmla="*/ 47 w 90"/>
                <a:gd name="T9" fmla="*/ 13 h 48"/>
              </a:gdLst>
              <a:ahLst/>
              <a:cxnLst>
                <a:cxn ang="0">
                  <a:pos x="T0" y="T1"/>
                </a:cxn>
                <a:cxn ang="0">
                  <a:pos x="T2" y="T3"/>
                </a:cxn>
                <a:cxn ang="0">
                  <a:pos x="T4" y="T5"/>
                </a:cxn>
                <a:cxn ang="0">
                  <a:pos x="T6" y="T7"/>
                </a:cxn>
                <a:cxn ang="0">
                  <a:pos x="T8" y="T9"/>
                </a:cxn>
              </a:cxnLst>
              <a:rect l="0" t="0" r="r" b="b"/>
              <a:pathLst>
                <a:path w="90" h="48">
                  <a:moveTo>
                    <a:pt x="47" y="13"/>
                  </a:moveTo>
                  <a:cubicBezTo>
                    <a:pt x="86" y="0"/>
                    <a:pt x="86" y="0"/>
                    <a:pt x="86" y="0"/>
                  </a:cubicBezTo>
                  <a:cubicBezTo>
                    <a:pt x="0" y="0"/>
                    <a:pt x="0" y="0"/>
                    <a:pt x="0" y="0"/>
                  </a:cubicBezTo>
                  <a:cubicBezTo>
                    <a:pt x="52" y="48"/>
                    <a:pt x="90" y="39"/>
                    <a:pt x="90" y="39"/>
                  </a:cubicBezTo>
                  <a:lnTo>
                    <a:pt x="47" y="13"/>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1" name="Freeform 11"/>
            <p:cNvSpPr>
              <a:spLocks/>
            </p:cNvSpPr>
            <p:nvPr userDrawn="1"/>
          </p:nvSpPr>
          <p:spPr bwMode="auto">
            <a:xfrm>
              <a:off x="6058" y="852"/>
              <a:ext cx="21" cy="71"/>
            </a:xfrm>
            <a:custGeom>
              <a:avLst/>
              <a:gdLst>
                <a:gd name="T0" fmla="*/ 37 w 103"/>
                <a:gd name="T1" fmla="*/ 344 h 356"/>
                <a:gd name="T2" fmla="*/ 103 w 103"/>
                <a:gd name="T3" fmla="*/ 0 h 356"/>
                <a:gd name="T4" fmla="*/ 66 w 103"/>
                <a:gd name="T5" fmla="*/ 13 h 356"/>
                <a:gd name="T6" fmla="*/ 0 w 103"/>
                <a:gd name="T7" fmla="*/ 356 h 356"/>
                <a:gd name="T8" fmla="*/ 37 w 103"/>
                <a:gd name="T9" fmla="*/ 344 h 356"/>
              </a:gdLst>
              <a:ahLst/>
              <a:cxnLst>
                <a:cxn ang="0">
                  <a:pos x="T0" y="T1"/>
                </a:cxn>
                <a:cxn ang="0">
                  <a:pos x="T2" y="T3"/>
                </a:cxn>
                <a:cxn ang="0">
                  <a:pos x="T4" y="T5"/>
                </a:cxn>
                <a:cxn ang="0">
                  <a:pos x="T6" y="T7"/>
                </a:cxn>
                <a:cxn ang="0">
                  <a:pos x="T8" y="T9"/>
                </a:cxn>
              </a:cxnLst>
              <a:rect l="0" t="0" r="r" b="b"/>
              <a:pathLst>
                <a:path w="103" h="356">
                  <a:moveTo>
                    <a:pt x="37" y="344"/>
                  </a:moveTo>
                  <a:cubicBezTo>
                    <a:pt x="103" y="0"/>
                    <a:pt x="103" y="0"/>
                    <a:pt x="103" y="0"/>
                  </a:cubicBezTo>
                  <a:cubicBezTo>
                    <a:pt x="78" y="1"/>
                    <a:pt x="68" y="5"/>
                    <a:pt x="66" y="13"/>
                  </a:cubicBezTo>
                  <a:cubicBezTo>
                    <a:pt x="0" y="356"/>
                    <a:pt x="0" y="356"/>
                    <a:pt x="0" y="356"/>
                  </a:cubicBezTo>
                  <a:cubicBezTo>
                    <a:pt x="12" y="352"/>
                    <a:pt x="24" y="348"/>
                    <a:pt x="37" y="344"/>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2" name="Freeform 12"/>
            <p:cNvSpPr>
              <a:spLocks/>
            </p:cNvSpPr>
            <p:nvPr userDrawn="1"/>
          </p:nvSpPr>
          <p:spPr bwMode="auto">
            <a:xfrm>
              <a:off x="6027" y="1009"/>
              <a:ext cx="21" cy="74"/>
            </a:xfrm>
            <a:custGeom>
              <a:avLst/>
              <a:gdLst>
                <a:gd name="T0" fmla="*/ 72 w 106"/>
                <a:gd name="T1" fmla="*/ 0 h 370"/>
                <a:gd name="T2" fmla="*/ 36 w 106"/>
                <a:gd name="T3" fmla="*/ 185 h 370"/>
                <a:gd name="T4" fmla="*/ 0 w 106"/>
                <a:gd name="T5" fmla="*/ 370 h 370"/>
                <a:gd name="T6" fmla="*/ 35 w 106"/>
                <a:gd name="T7" fmla="*/ 370 h 370"/>
                <a:gd name="T8" fmla="*/ 106 w 106"/>
                <a:gd name="T9" fmla="*/ 5 h 370"/>
                <a:gd name="T10" fmla="*/ 72 w 106"/>
                <a:gd name="T11" fmla="*/ 0 h 370"/>
              </a:gdLst>
              <a:ahLst/>
              <a:cxnLst>
                <a:cxn ang="0">
                  <a:pos x="T0" y="T1"/>
                </a:cxn>
                <a:cxn ang="0">
                  <a:pos x="T2" y="T3"/>
                </a:cxn>
                <a:cxn ang="0">
                  <a:pos x="T4" y="T5"/>
                </a:cxn>
                <a:cxn ang="0">
                  <a:pos x="T6" y="T7"/>
                </a:cxn>
                <a:cxn ang="0">
                  <a:pos x="T8" y="T9"/>
                </a:cxn>
                <a:cxn ang="0">
                  <a:pos x="T10" y="T11"/>
                </a:cxn>
              </a:cxnLst>
              <a:rect l="0" t="0" r="r" b="b"/>
              <a:pathLst>
                <a:path w="106" h="370">
                  <a:moveTo>
                    <a:pt x="72" y="0"/>
                  </a:moveTo>
                  <a:cubicBezTo>
                    <a:pt x="36" y="185"/>
                    <a:pt x="36" y="185"/>
                    <a:pt x="36" y="185"/>
                  </a:cubicBezTo>
                  <a:cubicBezTo>
                    <a:pt x="0" y="370"/>
                    <a:pt x="0" y="370"/>
                    <a:pt x="0" y="370"/>
                  </a:cubicBezTo>
                  <a:cubicBezTo>
                    <a:pt x="35" y="370"/>
                    <a:pt x="35" y="370"/>
                    <a:pt x="35" y="370"/>
                  </a:cubicBezTo>
                  <a:cubicBezTo>
                    <a:pt x="106" y="5"/>
                    <a:pt x="106" y="5"/>
                    <a:pt x="106" y="5"/>
                  </a:cubicBezTo>
                  <a:cubicBezTo>
                    <a:pt x="94" y="4"/>
                    <a:pt x="83" y="2"/>
                    <a:pt x="72"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3" name="Freeform 13"/>
            <p:cNvSpPr>
              <a:spLocks/>
            </p:cNvSpPr>
            <p:nvPr userDrawn="1"/>
          </p:nvSpPr>
          <p:spPr bwMode="auto">
            <a:xfrm>
              <a:off x="6043" y="929"/>
              <a:ext cx="21" cy="75"/>
            </a:xfrm>
            <a:custGeom>
              <a:avLst/>
              <a:gdLst>
                <a:gd name="T0" fmla="*/ 64 w 105"/>
                <a:gd name="T1" fmla="*/ 31 h 372"/>
                <a:gd name="T2" fmla="*/ 0 w 105"/>
                <a:gd name="T3" fmla="*/ 361 h 372"/>
                <a:gd name="T4" fmla="*/ 33 w 105"/>
                <a:gd name="T5" fmla="*/ 372 h 372"/>
                <a:gd name="T6" fmla="*/ 105 w 105"/>
                <a:gd name="T7" fmla="*/ 0 h 372"/>
                <a:gd name="T8" fmla="*/ 64 w 105"/>
                <a:gd name="T9" fmla="*/ 31 h 372"/>
              </a:gdLst>
              <a:ahLst/>
              <a:cxnLst>
                <a:cxn ang="0">
                  <a:pos x="T0" y="T1"/>
                </a:cxn>
                <a:cxn ang="0">
                  <a:pos x="T2" y="T3"/>
                </a:cxn>
                <a:cxn ang="0">
                  <a:pos x="T4" y="T5"/>
                </a:cxn>
                <a:cxn ang="0">
                  <a:pos x="T6" y="T7"/>
                </a:cxn>
                <a:cxn ang="0">
                  <a:pos x="T8" y="T9"/>
                </a:cxn>
              </a:cxnLst>
              <a:rect l="0" t="0" r="r" b="b"/>
              <a:pathLst>
                <a:path w="105" h="372">
                  <a:moveTo>
                    <a:pt x="64" y="31"/>
                  </a:moveTo>
                  <a:cubicBezTo>
                    <a:pt x="0" y="361"/>
                    <a:pt x="0" y="361"/>
                    <a:pt x="0" y="361"/>
                  </a:cubicBezTo>
                  <a:cubicBezTo>
                    <a:pt x="10" y="366"/>
                    <a:pt x="21" y="369"/>
                    <a:pt x="33" y="372"/>
                  </a:cubicBezTo>
                  <a:cubicBezTo>
                    <a:pt x="105" y="0"/>
                    <a:pt x="105" y="0"/>
                    <a:pt x="105" y="0"/>
                  </a:cubicBezTo>
                  <a:cubicBezTo>
                    <a:pt x="80" y="11"/>
                    <a:pt x="64" y="20"/>
                    <a:pt x="64" y="3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34" name="Freeform 14"/>
            <p:cNvSpPr>
              <a:spLocks/>
            </p:cNvSpPr>
            <p:nvPr userDrawn="1"/>
          </p:nvSpPr>
          <p:spPr bwMode="auto">
            <a:xfrm>
              <a:off x="6073" y="748"/>
              <a:ext cx="26" cy="96"/>
            </a:xfrm>
            <a:custGeom>
              <a:avLst/>
              <a:gdLst>
                <a:gd name="T0" fmla="*/ 38 w 127"/>
                <a:gd name="T1" fmla="*/ 465 h 479"/>
                <a:gd name="T2" fmla="*/ 117 w 127"/>
                <a:gd name="T3" fmla="*/ 55 h 479"/>
                <a:gd name="T4" fmla="*/ 127 w 127"/>
                <a:gd name="T5" fmla="*/ 0 h 479"/>
                <a:gd name="T6" fmla="*/ 93 w 127"/>
                <a:gd name="T7" fmla="*/ 0 h 479"/>
                <a:gd name="T8" fmla="*/ 0 w 127"/>
                <a:gd name="T9" fmla="*/ 479 h 479"/>
                <a:gd name="T10" fmla="*/ 38 w 127"/>
                <a:gd name="T11" fmla="*/ 465 h 479"/>
              </a:gdLst>
              <a:ahLst/>
              <a:cxnLst>
                <a:cxn ang="0">
                  <a:pos x="T0" y="T1"/>
                </a:cxn>
                <a:cxn ang="0">
                  <a:pos x="T2" y="T3"/>
                </a:cxn>
                <a:cxn ang="0">
                  <a:pos x="T4" y="T5"/>
                </a:cxn>
                <a:cxn ang="0">
                  <a:pos x="T6" y="T7"/>
                </a:cxn>
                <a:cxn ang="0">
                  <a:pos x="T8" y="T9"/>
                </a:cxn>
                <a:cxn ang="0">
                  <a:pos x="T10" y="T11"/>
                </a:cxn>
              </a:cxnLst>
              <a:rect l="0" t="0" r="r" b="b"/>
              <a:pathLst>
                <a:path w="127" h="479">
                  <a:moveTo>
                    <a:pt x="38" y="465"/>
                  </a:moveTo>
                  <a:cubicBezTo>
                    <a:pt x="117" y="55"/>
                    <a:pt x="117" y="55"/>
                    <a:pt x="117" y="55"/>
                  </a:cubicBezTo>
                  <a:cubicBezTo>
                    <a:pt x="127" y="0"/>
                    <a:pt x="127" y="0"/>
                    <a:pt x="127" y="0"/>
                  </a:cubicBezTo>
                  <a:cubicBezTo>
                    <a:pt x="93" y="0"/>
                    <a:pt x="93" y="0"/>
                    <a:pt x="93" y="0"/>
                  </a:cubicBezTo>
                  <a:cubicBezTo>
                    <a:pt x="0" y="479"/>
                    <a:pt x="0" y="479"/>
                    <a:pt x="0" y="479"/>
                  </a:cubicBezTo>
                  <a:cubicBezTo>
                    <a:pt x="11" y="474"/>
                    <a:pt x="24" y="469"/>
                    <a:pt x="38" y="46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91714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fld id="{8A2F2E15-ADFA-4FE0-BFE7-C641D7B1672C}" type="datetime1">
              <a:rPr lang="nl-NL" noProof="1" smtClean="0"/>
              <a:t>14-1-2020</a:t>
            </a:fld>
            <a:endParaRPr lang="nl-NL" noProof="1"/>
          </a:p>
        </p:txBody>
      </p:sp>
      <p:sp>
        <p:nvSpPr>
          <p:cNvPr id="6" name="Footer Placeholder 5"/>
          <p:cNvSpPr>
            <a:spLocks noGrp="1"/>
          </p:cNvSpPr>
          <p:nvPr>
            <p:ph type="ftr" sz="quarter" idx="11"/>
          </p:nvPr>
        </p:nvSpPr>
        <p:spPr bwMode="gray"/>
        <p:txBody>
          <a:bodyPr/>
          <a:lstStyle/>
          <a:p>
            <a:r>
              <a:rPr lang="nl-NL" noProof="1"/>
              <a:t>KB CGS visitatiecursus</a:t>
            </a:r>
          </a:p>
        </p:txBody>
      </p:sp>
      <p:sp>
        <p:nvSpPr>
          <p:cNvPr id="7" name="Slide Number Placeholder 6"/>
          <p:cNvSpPr>
            <a:spLocks noGrp="1"/>
          </p:cNvSpPr>
          <p:nvPr>
            <p:ph type="sldNum" sz="quarter" idx="12"/>
          </p:nvPr>
        </p:nvSpPr>
        <p:spPr bwMode="gray"/>
        <p:txBody>
          <a:bodyPr/>
          <a:lstStyle/>
          <a:p>
            <a:fld id="{1336C48C-F87C-4E4B-81EF-5027B17D1F61}" type="slidenum">
              <a:rPr lang="nl-NL" noProof="1" smtClean="0"/>
              <a:pPr/>
              <a:t>‹nr.›</a:t>
            </a:fld>
            <a:endParaRPr lang="nl-NL"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1"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1"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1"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994277BC-A20D-455A-9BF3-39640F73A3B2}" type="datetime1">
              <a:rPr lang="nl-NL" noProof="1" smtClean="0"/>
              <a:t>14-1-2020</a:t>
            </a:fld>
            <a:endParaRPr lang="nl-NL" noProof="1"/>
          </a:p>
        </p:txBody>
      </p:sp>
      <p:sp>
        <p:nvSpPr>
          <p:cNvPr id="5" name="Tijdelijke aanduiding voor voettekst 4"/>
          <p:cNvSpPr>
            <a:spLocks noGrp="1"/>
          </p:cNvSpPr>
          <p:nvPr>
            <p:ph type="ftr" sz="quarter" idx="3"/>
          </p:nvPr>
        </p:nvSpPr>
        <p:spPr bwMode="gray">
          <a:xfrm>
            <a:off x="1784303"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pPr/>
              <a:t>‹nr.›</a:t>
            </a:fld>
            <a:endParaRPr lang="nl-NL" noProof="1"/>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cSld>
  <p:clrMap bg1="lt1" tx1="dk1" bg2="lt2" tx2="dk2" accent1="accent1" accent2="accent2" accent3="accent3" accent4="accent4" accent5="accent5" accent6="accent6" hlink="hlink" folHlink="folHlink"/>
  <p:sldLayoutIdLst>
    <p:sldLayoutId id="2147483709" r:id="rId1"/>
    <p:sldLayoutId id="2147483721" r:id="rId2"/>
    <p:sldLayoutId id="2147483710" r:id="rId3"/>
    <p:sldLayoutId id="2147483722" r:id="rId4"/>
    <p:sldLayoutId id="2147483717" r:id="rId5"/>
    <p:sldLayoutId id="2147483718" r:id="rId6"/>
    <p:sldLayoutId id="2147483711" r:id="rId7"/>
    <p:sldLayoutId id="2147483713" r:id="rId8"/>
    <p:sldLayoutId id="2147483714" r:id="rId9"/>
    <p:sldLayoutId id="2147483719" r:id="rId10"/>
    <p:sldLayoutId id="2147483720"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1"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1"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1"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D49B8FEA-6CDA-4ECE-A46E-1CDA9AB6CA0D}"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3"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45310314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1"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1"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1"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22E5B5E7-1EC0-4443-B576-A7A3D9BCF26D}"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3"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27705609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10" name="Group 12"/>
          <p:cNvGrpSpPr>
            <a:grpSpLocks noChangeAspect="1"/>
          </p:cNvGrpSpPr>
          <p:nvPr userDrawn="1"/>
        </p:nvGrpSpPr>
        <p:grpSpPr bwMode="gray">
          <a:xfrm>
            <a:off x="1562101" y="0"/>
            <a:ext cx="9964737" cy="6858000"/>
            <a:chOff x="984" y="0"/>
            <a:chExt cx="6277" cy="4320"/>
          </a:xfrm>
        </p:grpSpPr>
        <p:sp>
          <p:nvSpPr>
            <p:cNvPr id="11" name="Freeform 13"/>
            <p:cNvSpPr>
              <a:spLocks/>
            </p:cNvSpPr>
            <p:nvPr userDrawn="1"/>
          </p:nvSpPr>
          <p:spPr bwMode="gray">
            <a:xfrm>
              <a:off x="6546" y="297"/>
              <a:ext cx="681" cy="361"/>
            </a:xfrm>
            <a:custGeom>
              <a:avLst/>
              <a:gdLst>
                <a:gd name="T0" fmla="*/ 2838 w 3402"/>
                <a:gd name="T1" fmla="*/ 1092 h 1805"/>
                <a:gd name="T2" fmla="*/ 2463 w 3402"/>
                <a:gd name="T3" fmla="*/ 1555 h 1805"/>
                <a:gd name="T4" fmla="*/ 2596 w 3402"/>
                <a:gd name="T5" fmla="*/ 1531 h 1805"/>
                <a:gd name="T6" fmla="*/ 2695 w 3402"/>
                <a:gd name="T7" fmla="*/ 1103 h 1805"/>
                <a:gd name="T8" fmla="*/ 3216 w 3402"/>
                <a:gd name="T9" fmla="*/ 178 h 1805"/>
                <a:gd name="T10" fmla="*/ 2986 w 3402"/>
                <a:gd name="T11" fmla="*/ 331 h 1805"/>
                <a:gd name="T12" fmla="*/ 2659 w 3402"/>
                <a:gd name="T13" fmla="*/ 958 h 1805"/>
                <a:gd name="T14" fmla="*/ 2593 w 3402"/>
                <a:gd name="T15" fmla="*/ 845 h 1805"/>
                <a:gd name="T16" fmla="*/ 2674 w 3402"/>
                <a:gd name="T17" fmla="*/ 507 h 1805"/>
                <a:gd name="T18" fmla="*/ 2543 w 3402"/>
                <a:gd name="T19" fmla="*/ 323 h 1805"/>
                <a:gd name="T20" fmla="*/ 2230 w 3402"/>
                <a:gd name="T21" fmla="*/ 359 h 1805"/>
                <a:gd name="T22" fmla="*/ 1866 w 3402"/>
                <a:gd name="T23" fmla="*/ 443 h 1805"/>
                <a:gd name="T24" fmla="*/ 1694 w 3402"/>
                <a:gd name="T25" fmla="*/ 343 h 1805"/>
                <a:gd name="T26" fmla="*/ 1617 w 3402"/>
                <a:gd name="T27" fmla="*/ 414 h 1805"/>
                <a:gd name="T28" fmla="*/ 1719 w 3402"/>
                <a:gd name="T29" fmla="*/ 475 h 1805"/>
                <a:gd name="T30" fmla="*/ 1601 w 3402"/>
                <a:gd name="T31" fmla="*/ 1024 h 1805"/>
                <a:gd name="T32" fmla="*/ 1962 w 3402"/>
                <a:gd name="T33" fmla="*/ 426 h 1805"/>
                <a:gd name="T34" fmla="*/ 2133 w 3402"/>
                <a:gd name="T35" fmla="*/ 502 h 1805"/>
                <a:gd name="T36" fmla="*/ 2016 w 3402"/>
                <a:gd name="T37" fmla="*/ 1024 h 1805"/>
                <a:gd name="T38" fmla="*/ 2368 w 3402"/>
                <a:gd name="T39" fmla="*/ 428 h 1805"/>
                <a:gd name="T40" fmla="*/ 2538 w 3402"/>
                <a:gd name="T41" fmla="*/ 507 h 1805"/>
                <a:gd name="T42" fmla="*/ 2455 w 3402"/>
                <a:gd name="T43" fmla="*/ 859 h 1805"/>
                <a:gd name="T44" fmla="*/ 2471 w 3402"/>
                <a:gd name="T45" fmla="*/ 1007 h 1805"/>
                <a:gd name="T46" fmla="*/ 2652 w 3402"/>
                <a:gd name="T47" fmla="*/ 1017 h 1805"/>
                <a:gd name="T48" fmla="*/ 1456 w 3402"/>
                <a:gd name="T49" fmla="*/ 958 h 1805"/>
                <a:gd name="T50" fmla="*/ 1389 w 3402"/>
                <a:gd name="T51" fmla="*/ 845 h 1805"/>
                <a:gd name="T52" fmla="*/ 1470 w 3402"/>
                <a:gd name="T53" fmla="*/ 507 h 1805"/>
                <a:gd name="T54" fmla="*/ 1335 w 3402"/>
                <a:gd name="T55" fmla="*/ 323 h 1805"/>
                <a:gd name="T56" fmla="*/ 1046 w 3402"/>
                <a:gd name="T57" fmla="*/ 361 h 1805"/>
                <a:gd name="T58" fmla="*/ 831 w 3402"/>
                <a:gd name="T59" fmla="*/ 367 h 1805"/>
                <a:gd name="T60" fmla="*/ 909 w 3402"/>
                <a:gd name="T61" fmla="*/ 423 h 1805"/>
                <a:gd name="T62" fmla="*/ 906 w 3402"/>
                <a:gd name="T63" fmla="*/ 574 h 1805"/>
                <a:gd name="T64" fmla="*/ 1058 w 3402"/>
                <a:gd name="T65" fmla="*/ 514 h 1805"/>
                <a:gd name="T66" fmla="*/ 1311 w 3402"/>
                <a:gd name="T67" fmla="*/ 433 h 1805"/>
                <a:gd name="T68" fmla="*/ 1316 w 3402"/>
                <a:gd name="T69" fmla="*/ 600 h 1805"/>
                <a:gd name="T70" fmla="*/ 1237 w 3402"/>
                <a:gd name="T71" fmla="*/ 936 h 1805"/>
                <a:gd name="T72" fmla="*/ 1415 w 3402"/>
                <a:gd name="T73" fmla="*/ 1025 h 1805"/>
                <a:gd name="T74" fmla="*/ 655 w 3402"/>
                <a:gd name="T75" fmla="*/ 954 h 1805"/>
                <a:gd name="T76" fmla="*/ 532 w 3402"/>
                <a:gd name="T77" fmla="*/ 940 h 1805"/>
                <a:gd name="T78" fmla="*/ 366 w 3402"/>
                <a:gd name="T79" fmla="*/ 590 h 1805"/>
                <a:gd name="T80" fmla="*/ 530 w 3402"/>
                <a:gd name="T81" fmla="*/ 461 h 1805"/>
                <a:gd name="T82" fmla="*/ 686 w 3402"/>
                <a:gd name="T83" fmla="*/ 452 h 1805"/>
                <a:gd name="T84" fmla="*/ 626 w 3402"/>
                <a:gd name="T85" fmla="*/ 330 h 1805"/>
                <a:gd name="T86" fmla="*/ 354 w 3402"/>
                <a:gd name="T87" fmla="*/ 536 h 1805"/>
                <a:gd name="T88" fmla="*/ 370 w 3402"/>
                <a:gd name="T89" fmla="*/ 10 h 1805"/>
                <a:gd name="T90" fmla="*/ 88 w 3402"/>
                <a:gd name="T91" fmla="*/ 41 h 1805"/>
                <a:gd name="T92" fmla="*/ 192 w 3402"/>
                <a:gd name="T93" fmla="*/ 75 h 1805"/>
                <a:gd name="T94" fmla="*/ 139 w 3402"/>
                <a:gd name="T95" fmla="*/ 1024 h 1805"/>
                <a:gd name="T96" fmla="*/ 312 w 3402"/>
                <a:gd name="T97" fmla="*/ 806 h 1805"/>
                <a:gd name="T98" fmla="*/ 503 w 3402"/>
                <a:gd name="T99" fmla="*/ 1036 h 1805"/>
                <a:gd name="T100" fmla="*/ 655 w 3402"/>
                <a:gd name="T101" fmla="*/ 954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02" h="1805">
                  <a:moveTo>
                    <a:pt x="3156" y="407"/>
                  </a:moveTo>
                  <a:cubicBezTo>
                    <a:pt x="3260" y="450"/>
                    <a:pt x="3372" y="518"/>
                    <a:pt x="3372" y="647"/>
                  </a:cubicBezTo>
                  <a:cubicBezTo>
                    <a:pt x="3372" y="964"/>
                    <a:pt x="2838" y="1007"/>
                    <a:pt x="2838" y="1092"/>
                  </a:cubicBezTo>
                  <a:cubicBezTo>
                    <a:pt x="2838" y="1180"/>
                    <a:pt x="3241" y="1219"/>
                    <a:pt x="3241" y="1477"/>
                  </a:cubicBezTo>
                  <a:cubicBezTo>
                    <a:pt x="3241" y="1682"/>
                    <a:pt x="3033" y="1805"/>
                    <a:pt x="2810" y="1805"/>
                  </a:cubicBezTo>
                  <a:cubicBezTo>
                    <a:pt x="2641" y="1805"/>
                    <a:pt x="2463" y="1722"/>
                    <a:pt x="2463" y="1555"/>
                  </a:cubicBezTo>
                  <a:cubicBezTo>
                    <a:pt x="2463" y="1394"/>
                    <a:pt x="2604" y="1317"/>
                    <a:pt x="2723" y="1317"/>
                  </a:cubicBezTo>
                  <a:cubicBezTo>
                    <a:pt x="2713" y="1362"/>
                    <a:pt x="2713" y="1362"/>
                    <a:pt x="2713" y="1362"/>
                  </a:cubicBezTo>
                  <a:cubicBezTo>
                    <a:pt x="2713" y="1362"/>
                    <a:pt x="2596" y="1390"/>
                    <a:pt x="2596" y="1531"/>
                  </a:cubicBezTo>
                  <a:cubicBezTo>
                    <a:pt x="2596" y="1659"/>
                    <a:pt x="2699" y="1751"/>
                    <a:pt x="2861" y="1751"/>
                  </a:cubicBezTo>
                  <a:cubicBezTo>
                    <a:pt x="3024" y="1751"/>
                    <a:pt x="3120" y="1637"/>
                    <a:pt x="3120" y="1540"/>
                  </a:cubicBezTo>
                  <a:cubicBezTo>
                    <a:pt x="3120" y="1301"/>
                    <a:pt x="2695" y="1268"/>
                    <a:pt x="2695" y="1103"/>
                  </a:cubicBezTo>
                  <a:cubicBezTo>
                    <a:pt x="2695" y="922"/>
                    <a:pt x="3238" y="992"/>
                    <a:pt x="3238" y="699"/>
                  </a:cubicBezTo>
                  <a:cubicBezTo>
                    <a:pt x="3238" y="479"/>
                    <a:pt x="2900" y="502"/>
                    <a:pt x="2900" y="333"/>
                  </a:cubicBezTo>
                  <a:cubicBezTo>
                    <a:pt x="2900" y="269"/>
                    <a:pt x="3030" y="178"/>
                    <a:pt x="3216" y="178"/>
                  </a:cubicBezTo>
                  <a:cubicBezTo>
                    <a:pt x="3310" y="178"/>
                    <a:pt x="3383" y="215"/>
                    <a:pt x="3402" y="295"/>
                  </a:cubicBezTo>
                  <a:cubicBezTo>
                    <a:pt x="3402" y="295"/>
                    <a:pt x="3210" y="295"/>
                    <a:pt x="3152" y="295"/>
                  </a:cubicBezTo>
                  <a:cubicBezTo>
                    <a:pt x="3016" y="295"/>
                    <a:pt x="2986" y="301"/>
                    <a:pt x="2986" y="331"/>
                  </a:cubicBezTo>
                  <a:cubicBezTo>
                    <a:pt x="2986" y="353"/>
                    <a:pt x="3068" y="371"/>
                    <a:pt x="3156" y="407"/>
                  </a:cubicBezTo>
                  <a:close/>
                  <a:moveTo>
                    <a:pt x="2666" y="957"/>
                  </a:moveTo>
                  <a:cubicBezTo>
                    <a:pt x="2664" y="958"/>
                    <a:pt x="2662" y="958"/>
                    <a:pt x="2659" y="958"/>
                  </a:cubicBezTo>
                  <a:cubicBezTo>
                    <a:pt x="2633" y="958"/>
                    <a:pt x="2615" y="953"/>
                    <a:pt x="2604" y="943"/>
                  </a:cubicBezTo>
                  <a:cubicBezTo>
                    <a:pt x="2593" y="934"/>
                    <a:pt x="2588" y="916"/>
                    <a:pt x="2588" y="890"/>
                  </a:cubicBezTo>
                  <a:cubicBezTo>
                    <a:pt x="2588" y="879"/>
                    <a:pt x="2590" y="864"/>
                    <a:pt x="2593" y="845"/>
                  </a:cubicBezTo>
                  <a:cubicBezTo>
                    <a:pt x="2597" y="826"/>
                    <a:pt x="2601" y="809"/>
                    <a:pt x="2605" y="794"/>
                  </a:cubicBezTo>
                  <a:cubicBezTo>
                    <a:pt x="2662" y="571"/>
                    <a:pt x="2662" y="571"/>
                    <a:pt x="2662" y="571"/>
                  </a:cubicBezTo>
                  <a:cubicBezTo>
                    <a:pt x="2668" y="550"/>
                    <a:pt x="2671" y="529"/>
                    <a:pt x="2674" y="507"/>
                  </a:cubicBezTo>
                  <a:cubicBezTo>
                    <a:pt x="2676" y="486"/>
                    <a:pt x="2678" y="471"/>
                    <a:pt x="2678" y="463"/>
                  </a:cubicBezTo>
                  <a:cubicBezTo>
                    <a:pt x="2678" y="421"/>
                    <a:pt x="2666" y="388"/>
                    <a:pt x="2643" y="362"/>
                  </a:cubicBezTo>
                  <a:cubicBezTo>
                    <a:pt x="2620" y="336"/>
                    <a:pt x="2586" y="323"/>
                    <a:pt x="2543" y="323"/>
                  </a:cubicBezTo>
                  <a:cubicBezTo>
                    <a:pt x="2493" y="323"/>
                    <a:pt x="2442" y="334"/>
                    <a:pt x="2404" y="355"/>
                  </a:cubicBezTo>
                  <a:cubicBezTo>
                    <a:pt x="2366" y="377"/>
                    <a:pt x="2321" y="403"/>
                    <a:pt x="2272" y="449"/>
                  </a:cubicBezTo>
                  <a:cubicBezTo>
                    <a:pt x="2269" y="413"/>
                    <a:pt x="2255" y="383"/>
                    <a:pt x="2230" y="359"/>
                  </a:cubicBezTo>
                  <a:cubicBezTo>
                    <a:pt x="2205" y="335"/>
                    <a:pt x="2172" y="323"/>
                    <a:pt x="2132" y="323"/>
                  </a:cubicBezTo>
                  <a:cubicBezTo>
                    <a:pt x="2084" y="323"/>
                    <a:pt x="2036" y="333"/>
                    <a:pt x="2002" y="351"/>
                  </a:cubicBezTo>
                  <a:cubicBezTo>
                    <a:pt x="1967" y="370"/>
                    <a:pt x="1918" y="398"/>
                    <a:pt x="1866" y="443"/>
                  </a:cubicBezTo>
                  <a:cubicBezTo>
                    <a:pt x="1865" y="409"/>
                    <a:pt x="1857" y="381"/>
                    <a:pt x="1842" y="361"/>
                  </a:cubicBezTo>
                  <a:cubicBezTo>
                    <a:pt x="1826" y="341"/>
                    <a:pt x="1801" y="331"/>
                    <a:pt x="1764" y="331"/>
                  </a:cubicBezTo>
                  <a:cubicBezTo>
                    <a:pt x="1744" y="331"/>
                    <a:pt x="1721" y="335"/>
                    <a:pt x="1694" y="343"/>
                  </a:cubicBezTo>
                  <a:cubicBezTo>
                    <a:pt x="1671" y="349"/>
                    <a:pt x="1646" y="359"/>
                    <a:pt x="1617" y="371"/>
                  </a:cubicBezTo>
                  <a:cubicBezTo>
                    <a:pt x="1608" y="417"/>
                    <a:pt x="1608" y="417"/>
                    <a:pt x="1608" y="417"/>
                  </a:cubicBezTo>
                  <a:cubicBezTo>
                    <a:pt x="1610" y="416"/>
                    <a:pt x="1613" y="415"/>
                    <a:pt x="1617" y="414"/>
                  </a:cubicBezTo>
                  <a:cubicBezTo>
                    <a:pt x="1632" y="411"/>
                    <a:pt x="1645" y="409"/>
                    <a:pt x="1655" y="409"/>
                  </a:cubicBezTo>
                  <a:cubicBezTo>
                    <a:pt x="1680" y="409"/>
                    <a:pt x="1697" y="413"/>
                    <a:pt x="1706" y="422"/>
                  </a:cubicBezTo>
                  <a:cubicBezTo>
                    <a:pt x="1715" y="430"/>
                    <a:pt x="1719" y="448"/>
                    <a:pt x="1719" y="475"/>
                  </a:cubicBezTo>
                  <a:cubicBezTo>
                    <a:pt x="1719" y="488"/>
                    <a:pt x="1717" y="503"/>
                    <a:pt x="1714" y="522"/>
                  </a:cubicBezTo>
                  <a:cubicBezTo>
                    <a:pt x="1710" y="540"/>
                    <a:pt x="1707" y="558"/>
                    <a:pt x="1703" y="574"/>
                  </a:cubicBezTo>
                  <a:cubicBezTo>
                    <a:pt x="1601" y="1024"/>
                    <a:pt x="1601" y="1024"/>
                    <a:pt x="1601" y="1024"/>
                  </a:cubicBezTo>
                  <a:cubicBezTo>
                    <a:pt x="1737" y="1024"/>
                    <a:pt x="1737" y="1024"/>
                    <a:pt x="1737" y="1024"/>
                  </a:cubicBezTo>
                  <a:cubicBezTo>
                    <a:pt x="1853" y="514"/>
                    <a:pt x="1853" y="514"/>
                    <a:pt x="1853" y="514"/>
                  </a:cubicBezTo>
                  <a:cubicBezTo>
                    <a:pt x="1894" y="468"/>
                    <a:pt x="1930" y="439"/>
                    <a:pt x="1962" y="426"/>
                  </a:cubicBezTo>
                  <a:cubicBezTo>
                    <a:pt x="1993" y="412"/>
                    <a:pt x="2021" y="406"/>
                    <a:pt x="2047" y="406"/>
                  </a:cubicBezTo>
                  <a:cubicBezTo>
                    <a:pt x="2075" y="406"/>
                    <a:pt x="2097" y="414"/>
                    <a:pt x="2111" y="432"/>
                  </a:cubicBezTo>
                  <a:cubicBezTo>
                    <a:pt x="2126" y="449"/>
                    <a:pt x="2133" y="472"/>
                    <a:pt x="2133" y="502"/>
                  </a:cubicBezTo>
                  <a:cubicBezTo>
                    <a:pt x="2133" y="508"/>
                    <a:pt x="2132" y="516"/>
                    <a:pt x="2130" y="528"/>
                  </a:cubicBezTo>
                  <a:cubicBezTo>
                    <a:pt x="2128" y="539"/>
                    <a:pt x="2126" y="550"/>
                    <a:pt x="2124" y="560"/>
                  </a:cubicBezTo>
                  <a:cubicBezTo>
                    <a:pt x="2016" y="1024"/>
                    <a:pt x="2016" y="1024"/>
                    <a:pt x="2016" y="1024"/>
                  </a:cubicBezTo>
                  <a:cubicBezTo>
                    <a:pt x="2150" y="1024"/>
                    <a:pt x="2150" y="1024"/>
                    <a:pt x="2150" y="1024"/>
                  </a:cubicBezTo>
                  <a:cubicBezTo>
                    <a:pt x="2269" y="509"/>
                    <a:pt x="2269" y="509"/>
                    <a:pt x="2269" y="509"/>
                  </a:cubicBezTo>
                  <a:cubicBezTo>
                    <a:pt x="2306" y="470"/>
                    <a:pt x="2339" y="442"/>
                    <a:pt x="2368" y="428"/>
                  </a:cubicBezTo>
                  <a:cubicBezTo>
                    <a:pt x="2397" y="413"/>
                    <a:pt x="2426" y="406"/>
                    <a:pt x="2457" y="406"/>
                  </a:cubicBezTo>
                  <a:cubicBezTo>
                    <a:pt x="2485" y="406"/>
                    <a:pt x="2506" y="415"/>
                    <a:pt x="2519" y="433"/>
                  </a:cubicBezTo>
                  <a:cubicBezTo>
                    <a:pt x="2532" y="451"/>
                    <a:pt x="2538" y="476"/>
                    <a:pt x="2538" y="507"/>
                  </a:cubicBezTo>
                  <a:cubicBezTo>
                    <a:pt x="2538" y="516"/>
                    <a:pt x="2537" y="529"/>
                    <a:pt x="2534" y="546"/>
                  </a:cubicBezTo>
                  <a:cubicBezTo>
                    <a:pt x="2531" y="562"/>
                    <a:pt x="2527" y="580"/>
                    <a:pt x="2522" y="600"/>
                  </a:cubicBezTo>
                  <a:cubicBezTo>
                    <a:pt x="2455" y="859"/>
                    <a:pt x="2455" y="859"/>
                    <a:pt x="2455" y="859"/>
                  </a:cubicBezTo>
                  <a:cubicBezTo>
                    <a:pt x="2451" y="876"/>
                    <a:pt x="2448" y="890"/>
                    <a:pt x="2446" y="902"/>
                  </a:cubicBezTo>
                  <a:cubicBezTo>
                    <a:pt x="2444" y="915"/>
                    <a:pt x="2443" y="926"/>
                    <a:pt x="2443" y="936"/>
                  </a:cubicBezTo>
                  <a:cubicBezTo>
                    <a:pt x="2443" y="964"/>
                    <a:pt x="2452" y="988"/>
                    <a:pt x="2471" y="1007"/>
                  </a:cubicBezTo>
                  <a:cubicBezTo>
                    <a:pt x="2489" y="1027"/>
                    <a:pt x="2516" y="1036"/>
                    <a:pt x="2552" y="1036"/>
                  </a:cubicBezTo>
                  <a:cubicBezTo>
                    <a:pt x="2570" y="1036"/>
                    <a:pt x="2599" y="1033"/>
                    <a:pt x="2624" y="1026"/>
                  </a:cubicBezTo>
                  <a:cubicBezTo>
                    <a:pt x="2632" y="1024"/>
                    <a:pt x="2642" y="1021"/>
                    <a:pt x="2652" y="1017"/>
                  </a:cubicBezTo>
                  <a:lnTo>
                    <a:pt x="2666" y="957"/>
                  </a:lnTo>
                  <a:close/>
                  <a:moveTo>
                    <a:pt x="1469" y="957"/>
                  </a:moveTo>
                  <a:cubicBezTo>
                    <a:pt x="1464" y="957"/>
                    <a:pt x="1459" y="958"/>
                    <a:pt x="1456" y="958"/>
                  </a:cubicBezTo>
                  <a:cubicBezTo>
                    <a:pt x="1430" y="958"/>
                    <a:pt x="1411" y="953"/>
                    <a:pt x="1400" y="943"/>
                  </a:cubicBezTo>
                  <a:cubicBezTo>
                    <a:pt x="1388" y="934"/>
                    <a:pt x="1383" y="916"/>
                    <a:pt x="1383" y="890"/>
                  </a:cubicBezTo>
                  <a:cubicBezTo>
                    <a:pt x="1383" y="879"/>
                    <a:pt x="1385" y="864"/>
                    <a:pt x="1389" y="845"/>
                  </a:cubicBezTo>
                  <a:cubicBezTo>
                    <a:pt x="1392" y="826"/>
                    <a:pt x="1396" y="809"/>
                    <a:pt x="1400" y="794"/>
                  </a:cubicBezTo>
                  <a:cubicBezTo>
                    <a:pt x="1458" y="571"/>
                    <a:pt x="1458" y="571"/>
                    <a:pt x="1458" y="571"/>
                  </a:cubicBezTo>
                  <a:cubicBezTo>
                    <a:pt x="1463" y="550"/>
                    <a:pt x="1467" y="529"/>
                    <a:pt x="1470" y="507"/>
                  </a:cubicBezTo>
                  <a:cubicBezTo>
                    <a:pt x="1472" y="486"/>
                    <a:pt x="1473" y="471"/>
                    <a:pt x="1473" y="463"/>
                  </a:cubicBezTo>
                  <a:cubicBezTo>
                    <a:pt x="1473" y="421"/>
                    <a:pt x="1461" y="388"/>
                    <a:pt x="1437" y="362"/>
                  </a:cubicBezTo>
                  <a:cubicBezTo>
                    <a:pt x="1412" y="336"/>
                    <a:pt x="1378" y="323"/>
                    <a:pt x="1335" y="323"/>
                  </a:cubicBezTo>
                  <a:cubicBezTo>
                    <a:pt x="1289" y="323"/>
                    <a:pt x="1239" y="333"/>
                    <a:pt x="1203" y="353"/>
                  </a:cubicBezTo>
                  <a:cubicBezTo>
                    <a:pt x="1167" y="372"/>
                    <a:pt x="1120" y="399"/>
                    <a:pt x="1070" y="443"/>
                  </a:cubicBezTo>
                  <a:cubicBezTo>
                    <a:pt x="1069" y="408"/>
                    <a:pt x="1061" y="381"/>
                    <a:pt x="1046" y="361"/>
                  </a:cubicBezTo>
                  <a:cubicBezTo>
                    <a:pt x="1030" y="341"/>
                    <a:pt x="1004" y="331"/>
                    <a:pt x="968" y="331"/>
                  </a:cubicBezTo>
                  <a:cubicBezTo>
                    <a:pt x="949" y="331"/>
                    <a:pt x="925" y="335"/>
                    <a:pt x="898" y="343"/>
                  </a:cubicBezTo>
                  <a:cubicBezTo>
                    <a:pt x="878" y="348"/>
                    <a:pt x="855" y="357"/>
                    <a:pt x="831" y="367"/>
                  </a:cubicBezTo>
                  <a:cubicBezTo>
                    <a:pt x="821" y="414"/>
                    <a:pt x="821" y="414"/>
                    <a:pt x="821" y="414"/>
                  </a:cubicBezTo>
                  <a:cubicBezTo>
                    <a:pt x="835" y="411"/>
                    <a:pt x="848" y="409"/>
                    <a:pt x="857" y="409"/>
                  </a:cubicBezTo>
                  <a:cubicBezTo>
                    <a:pt x="883" y="409"/>
                    <a:pt x="900" y="414"/>
                    <a:pt x="909" y="423"/>
                  </a:cubicBezTo>
                  <a:cubicBezTo>
                    <a:pt x="918" y="431"/>
                    <a:pt x="922" y="449"/>
                    <a:pt x="922" y="475"/>
                  </a:cubicBezTo>
                  <a:cubicBezTo>
                    <a:pt x="922" y="488"/>
                    <a:pt x="920" y="505"/>
                    <a:pt x="916" y="526"/>
                  </a:cubicBezTo>
                  <a:cubicBezTo>
                    <a:pt x="911" y="547"/>
                    <a:pt x="908" y="563"/>
                    <a:pt x="906" y="574"/>
                  </a:cubicBezTo>
                  <a:cubicBezTo>
                    <a:pt x="804" y="1024"/>
                    <a:pt x="804" y="1024"/>
                    <a:pt x="804" y="1024"/>
                  </a:cubicBezTo>
                  <a:cubicBezTo>
                    <a:pt x="941" y="1024"/>
                    <a:pt x="941" y="1024"/>
                    <a:pt x="941" y="1024"/>
                  </a:cubicBezTo>
                  <a:cubicBezTo>
                    <a:pt x="1058" y="514"/>
                    <a:pt x="1058" y="514"/>
                    <a:pt x="1058" y="514"/>
                  </a:cubicBezTo>
                  <a:cubicBezTo>
                    <a:pt x="1088" y="479"/>
                    <a:pt x="1120" y="452"/>
                    <a:pt x="1154" y="434"/>
                  </a:cubicBezTo>
                  <a:cubicBezTo>
                    <a:pt x="1188" y="415"/>
                    <a:pt x="1219" y="406"/>
                    <a:pt x="1247" y="406"/>
                  </a:cubicBezTo>
                  <a:cubicBezTo>
                    <a:pt x="1275" y="406"/>
                    <a:pt x="1296" y="415"/>
                    <a:pt x="1311" y="433"/>
                  </a:cubicBezTo>
                  <a:cubicBezTo>
                    <a:pt x="1325" y="451"/>
                    <a:pt x="1332" y="476"/>
                    <a:pt x="1332" y="507"/>
                  </a:cubicBezTo>
                  <a:cubicBezTo>
                    <a:pt x="1332" y="516"/>
                    <a:pt x="1331" y="529"/>
                    <a:pt x="1328" y="546"/>
                  </a:cubicBezTo>
                  <a:cubicBezTo>
                    <a:pt x="1325" y="562"/>
                    <a:pt x="1321" y="580"/>
                    <a:pt x="1316" y="600"/>
                  </a:cubicBezTo>
                  <a:cubicBezTo>
                    <a:pt x="1249" y="859"/>
                    <a:pt x="1249" y="859"/>
                    <a:pt x="1249" y="859"/>
                  </a:cubicBezTo>
                  <a:cubicBezTo>
                    <a:pt x="1245" y="876"/>
                    <a:pt x="1242" y="890"/>
                    <a:pt x="1240" y="902"/>
                  </a:cubicBezTo>
                  <a:cubicBezTo>
                    <a:pt x="1238" y="915"/>
                    <a:pt x="1237" y="926"/>
                    <a:pt x="1237" y="936"/>
                  </a:cubicBezTo>
                  <a:cubicBezTo>
                    <a:pt x="1237" y="964"/>
                    <a:pt x="1246" y="988"/>
                    <a:pt x="1265" y="1007"/>
                  </a:cubicBezTo>
                  <a:cubicBezTo>
                    <a:pt x="1283" y="1027"/>
                    <a:pt x="1310" y="1036"/>
                    <a:pt x="1346" y="1036"/>
                  </a:cubicBezTo>
                  <a:cubicBezTo>
                    <a:pt x="1370" y="1036"/>
                    <a:pt x="1393" y="1032"/>
                    <a:pt x="1415" y="1025"/>
                  </a:cubicBezTo>
                  <a:cubicBezTo>
                    <a:pt x="1427" y="1021"/>
                    <a:pt x="1441" y="1016"/>
                    <a:pt x="1458" y="1009"/>
                  </a:cubicBezTo>
                  <a:lnTo>
                    <a:pt x="1469" y="957"/>
                  </a:lnTo>
                  <a:close/>
                  <a:moveTo>
                    <a:pt x="655" y="954"/>
                  </a:moveTo>
                  <a:cubicBezTo>
                    <a:pt x="651" y="955"/>
                    <a:pt x="646" y="956"/>
                    <a:pt x="641" y="957"/>
                  </a:cubicBezTo>
                  <a:cubicBezTo>
                    <a:pt x="622" y="960"/>
                    <a:pt x="607" y="962"/>
                    <a:pt x="596" y="962"/>
                  </a:cubicBezTo>
                  <a:cubicBezTo>
                    <a:pt x="573" y="962"/>
                    <a:pt x="551" y="955"/>
                    <a:pt x="532" y="940"/>
                  </a:cubicBezTo>
                  <a:cubicBezTo>
                    <a:pt x="512" y="925"/>
                    <a:pt x="494" y="901"/>
                    <a:pt x="477" y="866"/>
                  </a:cubicBezTo>
                  <a:cubicBezTo>
                    <a:pt x="465" y="838"/>
                    <a:pt x="449" y="803"/>
                    <a:pt x="431" y="759"/>
                  </a:cubicBezTo>
                  <a:cubicBezTo>
                    <a:pt x="414" y="715"/>
                    <a:pt x="392" y="659"/>
                    <a:pt x="366" y="590"/>
                  </a:cubicBezTo>
                  <a:cubicBezTo>
                    <a:pt x="397" y="560"/>
                    <a:pt x="426" y="535"/>
                    <a:pt x="452" y="514"/>
                  </a:cubicBezTo>
                  <a:cubicBezTo>
                    <a:pt x="467" y="502"/>
                    <a:pt x="481" y="492"/>
                    <a:pt x="495" y="482"/>
                  </a:cubicBezTo>
                  <a:cubicBezTo>
                    <a:pt x="504" y="476"/>
                    <a:pt x="515" y="469"/>
                    <a:pt x="530" y="461"/>
                  </a:cubicBezTo>
                  <a:cubicBezTo>
                    <a:pt x="541" y="454"/>
                    <a:pt x="553" y="452"/>
                    <a:pt x="564" y="452"/>
                  </a:cubicBezTo>
                  <a:cubicBezTo>
                    <a:pt x="564" y="452"/>
                    <a:pt x="564" y="452"/>
                    <a:pt x="564" y="452"/>
                  </a:cubicBezTo>
                  <a:cubicBezTo>
                    <a:pt x="686" y="452"/>
                    <a:pt x="686" y="452"/>
                    <a:pt x="686" y="452"/>
                  </a:cubicBezTo>
                  <a:cubicBezTo>
                    <a:pt x="698" y="437"/>
                    <a:pt x="703" y="420"/>
                    <a:pt x="703" y="403"/>
                  </a:cubicBezTo>
                  <a:cubicBezTo>
                    <a:pt x="703" y="380"/>
                    <a:pt x="696" y="362"/>
                    <a:pt x="682" y="349"/>
                  </a:cubicBezTo>
                  <a:cubicBezTo>
                    <a:pt x="668" y="336"/>
                    <a:pt x="650" y="330"/>
                    <a:pt x="626" y="330"/>
                  </a:cubicBezTo>
                  <a:cubicBezTo>
                    <a:pt x="605" y="330"/>
                    <a:pt x="582" y="335"/>
                    <a:pt x="563" y="347"/>
                  </a:cubicBezTo>
                  <a:cubicBezTo>
                    <a:pt x="544" y="358"/>
                    <a:pt x="518" y="379"/>
                    <a:pt x="486" y="409"/>
                  </a:cubicBezTo>
                  <a:cubicBezTo>
                    <a:pt x="440" y="452"/>
                    <a:pt x="396" y="495"/>
                    <a:pt x="354" y="536"/>
                  </a:cubicBezTo>
                  <a:cubicBezTo>
                    <a:pt x="312" y="577"/>
                    <a:pt x="268" y="623"/>
                    <a:pt x="217" y="680"/>
                  </a:cubicBezTo>
                  <a:cubicBezTo>
                    <a:pt x="214" y="680"/>
                    <a:pt x="214" y="680"/>
                    <a:pt x="214" y="680"/>
                  </a:cubicBezTo>
                  <a:cubicBezTo>
                    <a:pt x="370" y="10"/>
                    <a:pt x="370" y="10"/>
                    <a:pt x="370" y="10"/>
                  </a:cubicBezTo>
                  <a:cubicBezTo>
                    <a:pt x="363" y="0"/>
                    <a:pt x="363" y="0"/>
                    <a:pt x="363" y="0"/>
                  </a:cubicBezTo>
                  <a:cubicBezTo>
                    <a:pt x="97" y="0"/>
                    <a:pt x="97" y="0"/>
                    <a:pt x="97" y="0"/>
                  </a:cubicBezTo>
                  <a:cubicBezTo>
                    <a:pt x="88" y="41"/>
                    <a:pt x="88" y="41"/>
                    <a:pt x="88" y="41"/>
                  </a:cubicBezTo>
                  <a:cubicBezTo>
                    <a:pt x="103" y="43"/>
                    <a:pt x="117" y="45"/>
                    <a:pt x="132" y="46"/>
                  </a:cubicBezTo>
                  <a:cubicBezTo>
                    <a:pt x="147" y="48"/>
                    <a:pt x="159" y="50"/>
                    <a:pt x="168" y="55"/>
                  </a:cubicBezTo>
                  <a:cubicBezTo>
                    <a:pt x="178" y="59"/>
                    <a:pt x="186" y="66"/>
                    <a:pt x="192" y="75"/>
                  </a:cubicBezTo>
                  <a:cubicBezTo>
                    <a:pt x="197" y="84"/>
                    <a:pt x="200" y="97"/>
                    <a:pt x="200" y="114"/>
                  </a:cubicBezTo>
                  <a:cubicBezTo>
                    <a:pt x="200" y="122"/>
                    <a:pt x="0" y="1024"/>
                    <a:pt x="0" y="1024"/>
                  </a:cubicBezTo>
                  <a:cubicBezTo>
                    <a:pt x="139" y="1024"/>
                    <a:pt x="139" y="1024"/>
                    <a:pt x="139" y="1024"/>
                  </a:cubicBezTo>
                  <a:cubicBezTo>
                    <a:pt x="198" y="755"/>
                    <a:pt x="198" y="755"/>
                    <a:pt x="198" y="755"/>
                  </a:cubicBezTo>
                  <a:cubicBezTo>
                    <a:pt x="269" y="692"/>
                    <a:pt x="269" y="692"/>
                    <a:pt x="269" y="692"/>
                  </a:cubicBezTo>
                  <a:cubicBezTo>
                    <a:pt x="283" y="728"/>
                    <a:pt x="298" y="766"/>
                    <a:pt x="312" y="806"/>
                  </a:cubicBezTo>
                  <a:cubicBezTo>
                    <a:pt x="326" y="846"/>
                    <a:pt x="343" y="887"/>
                    <a:pt x="362" y="928"/>
                  </a:cubicBezTo>
                  <a:cubicBezTo>
                    <a:pt x="381" y="971"/>
                    <a:pt x="400" y="1001"/>
                    <a:pt x="421" y="1017"/>
                  </a:cubicBezTo>
                  <a:cubicBezTo>
                    <a:pt x="442" y="1033"/>
                    <a:pt x="474" y="1036"/>
                    <a:pt x="503" y="1036"/>
                  </a:cubicBezTo>
                  <a:cubicBezTo>
                    <a:pt x="528" y="1036"/>
                    <a:pt x="552" y="1033"/>
                    <a:pt x="576" y="1027"/>
                  </a:cubicBezTo>
                  <a:cubicBezTo>
                    <a:pt x="594" y="1023"/>
                    <a:pt x="616" y="1015"/>
                    <a:pt x="644" y="1005"/>
                  </a:cubicBezTo>
                  <a:lnTo>
                    <a:pt x="655" y="954"/>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2" name="Freeform 14"/>
            <p:cNvSpPr>
              <a:spLocks/>
            </p:cNvSpPr>
            <p:nvPr userDrawn="1"/>
          </p:nvSpPr>
          <p:spPr bwMode="gray">
            <a:xfrm>
              <a:off x="7004" y="0"/>
              <a:ext cx="257" cy="1083"/>
            </a:xfrm>
            <a:custGeom>
              <a:avLst/>
              <a:gdLst>
                <a:gd name="T0" fmla="*/ 609 w 1286"/>
                <a:gd name="T1" fmla="*/ 2527 h 5414"/>
                <a:gd name="T2" fmla="*/ 474 w 1286"/>
                <a:gd name="T3" fmla="*/ 3222 h 5414"/>
                <a:gd name="T4" fmla="*/ 430 w 1286"/>
                <a:gd name="T5" fmla="*/ 3204 h 5414"/>
                <a:gd name="T6" fmla="*/ 552 w 1286"/>
                <a:gd name="T7" fmla="*/ 2576 h 5414"/>
                <a:gd name="T8" fmla="*/ 552 w 1286"/>
                <a:gd name="T9" fmla="*/ 2576 h 5414"/>
                <a:gd name="T10" fmla="*/ 609 w 1286"/>
                <a:gd name="T11" fmla="*/ 2527 h 5414"/>
                <a:gd name="T12" fmla="*/ 1204 w 1286"/>
                <a:gd name="T13" fmla="*/ 1805 h 5414"/>
                <a:gd name="T14" fmla="*/ 1279 w 1286"/>
                <a:gd name="T15" fmla="*/ 1779 h 5414"/>
                <a:gd name="T16" fmla="*/ 1116 w 1286"/>
                <a:gd name="T17" fmla="*/ 1779 h 5414"/>
                <a:gd name="T18" fmla="*/ 1286 w 1286"/>
                <a:gd name="T19" fmla="*/ 1853 h 5414"/>
                <a:gd name="T20" fmla="*/ 1204 w 1286"/>
                <a:gd name="T21" fmla="*/ 1805 h 5414"/>
                <a:gd name="T22" fmla="*/ 1051 w 1286"/>
                <a:gd name="T23" fmla="*/ 0 h 5414"/>
                <a:gd name="T24" fmla="*/ 721 w 1286"/>
                <a:gd name="T25" fmla="*/ 1706 h 5414"/>
                <a:gd name="T26" fmla="*/ 773 w 1286"/>
                <a:gd name="T27" fmla="*/ 1686 h 5414"/>
                <a:gd name="T28" fmla="*/ 1099 w 1286"/>
                <a:gd name="T29" fmla="*/ 0 h 5414"/>
                <a:gd name="T30" fmla="*/ 1051 w 1286"/>
                <a:gd name="T31" fmla="*/ 0 h 5414"/>
                <a:gd name="T32" fmla="*/ 754 w 1286"/>
                <a:gd name="T33" fmla="*/ 1782 h 5414"/>
                <a:gd name="T34" fmla="*/ 625 w 1286"/>
                <a:gd name="T35" fmla="*/ 2444 h 5414"/>
                <a:gd name="T36" fmla="*/ 575 w 1286"/>
                <a:gd name="T37" fmla="*/ 2459 h 5414"/>
                <a:gd name="T38" fmla="*/ 700 w 1286"/>
                <a:gd name="T39" fmla="*/ 1815 h 5414"/>
                <a:gd name="T40" fmla="*/ 700 w 1286"/>
                <a:gd name="T41" fmla="*/ 1815 h 5414"/>
                <a:gd name="T42" fmla="*/ 700 w 1286"/>
                <a:gd name="T43" fmla="*/ 1814 h 5414"/>
                <a:gd name="T44" fmla="*/ 702 w 1286"/>
                <a:gd name="T45" fmla="*/ 1804 h 5414"/>
                <a:gd name="T46" fmla="*/ 754 w 1286"/>
                <a:gd name="T47" fmla="*/ 1782 h 5414"/>
                <a:gd name="T48" fmla="*/ 0 w 1286"/>
                <a:gd name="T49" fmla="*/ 5414 h 5414"/>
                <a:gd name="T50" fmla="*/ 416 w 1286"/>
                <a:gd name="T51" fmla="*/ 3277 h 5414"/>
                <a:gd name="T52" fmla="*/ 462 w 1286"/>
                <a:gd name="T53" fmla="*/ 3285 h 5414"/>
                <a:gd name="T54" fmla="*/ 48 w 1286"/>
                <a:gd name="T55" fmla="*/ 5414 h 5414"/>
                <a:gd name="T56" fmla="*/ 0 w 1286"/>
                <a:gd name="T57" fmla="*/ 5414 h 5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6" h="5414">
                  <a:moveTo>
                    <a:pt x="609" y="2527"/>
                  </a:moveTo>
                  <a:cubicBezTo>
                    <a:pt x="474" y="3222"/>
                    <a:pt x="474" y="3222"/>
                    <a:pt x="474" y="3222"/>
                  </a:cubicBezTo>
                  <a:cubicBezTo>
                    <a:pt x="459" y="3217"/>
                    <a:pt x="444" y="3211"/>
                    <a:pt x="430" y="3204"/>
                  </a:cubicBezTo>
                  <a:cubicBezTo>
                    <a:pt x="552" y="2576"/>
                    <a:pt x="552" y="2576"/>
                    <a:pt x="552" y="2576"/>
                  </a:cubicBezTo>
                  <a:cubicBezTo>
                    <a:pt x="552" y="2576"/>
                    <a:pt x="552" y="2576"/>
                    <a:pt x="552" y="2576"/>
                  </a:cubicBezTo>
                  <a:cubicBezTo>
                    <a:pt x="552" y="2559"/>
                    <a:pt x="574" y="2543"/>
                    <a:pt x="609" y="2527"/>
                  </a:cubicBezTo>
                  <a:close/>
                  <a:moveTo>
                    <a:pt x="1204" y="1805"/>
                  </a:moveTo>
                  <a:cubicBezTo>
                    <a:pt x="1279" y="1779"/>
                    <a:pt x="1279" y="1779"/>
                    <a:pt x="1279" y="1779"/>
                  </a:cubicBezTo>
                  <a:cubicBezTo>
                    <a:pt x="1116" y="1779"/>
                    <a:pt x="1116" y="1779"/>
                    <a:pt x="1116" y="1779"/>
                  </a:cubicBezTo>
                  <a:cubicBezTo>
                    <a:pt x="1213" y="1872"/>
                    <a:pt x="1286" y="1853"/>
                    <a:pt x="1286" y="1853"/>
                  </a:cubicBezTo>
                  <a:lnTo>
                    <a:pt x="1204" y="1805"/>
                  </a:lnTo>
                  <a:close/>
                  <a:moveTo>
                    <a:pt x="1051" y="0"/>
                  </a:moveTo>
                  <a:cubicBezTo>
                    <a:pt x="721" y="1706"/>
                    <a:pt x="721" y="1706"/>
                    <a:pt x="721" y="1706"/>
                  </a:cubicBezTo>
                  <a:cubicBezTo>
                    <a:pt x="737" y="1698"/>
                    <a:pt x="754" y="1692"/>
                    <a:pt x="773" y="1686"/>
                  </a:cubicBezTo>
                  <a:cubicBezTo>
                    <a:pt x="1099" y="0"/>
                    <a:pt x="1099" y="0"/>
                    <a:pt x="1099" y="0"/>
                  </a:cubicBezTo>
                  <a:lnTo>
                    <a:pt x="1051" y="0"/>
                  </a:lnTo>
                  <a:close/>
                  <a:moveTo>
                    <a:pt x="754" y="1782"/>
                  </a:moveTo>
                  <a:cubicBezTo>
                    <a:pt x="625" y="2444"/>
                    <a:pt x="625" y="2444"/>
                    <a:pt x="625" y="2444"/>
                  </a:cubicBezTo>
                  <a:cubicBezTo>
                    <a:pt x="608" y="2449"/>
                    <a:pt x="591" y="2454"/>
                    <a:pt x="575" y="2459"/>
                  </a:cubicBezTo>
                  <a:cubicBezTo>
                    <a:pt x="700" y="1815"/>
                    <a:pt x="700" y="1815"/>
                    <a:pt x="700" y="1815"/>
                  </a:cubicBezTo>
                  <a:cubicBezTo>
                    <a:pt x="700" y="1815"/>
                    <a:pt x="700" y="1815"/>
                    <a:pt x="700" y="1815"/>
                  </a:cubicBezTo>
                  <a:cubicBezTo>
                    <a:pt x="700" y="1815"/>
                    <a:pt x="700" y="1815"/>
                    <a:pt x="700" y="1814"/>
                  </a:cubicBezTo>
                  <a:cubicBezTo>
                    <a:pt x="702" y="1804"/>
                    <a:pt x="702" y="1804"/>
                    <a:pt x="702" y="1804"/>
                  </a:cubicBezTo>
                  <a:cubicBezTo>
                    <a:pt x="707" y="1792"/>
                    <a:pt x="721" y="1786"/>
                    <a:pt x="754" y="1782"/>
                  </a:cubicBezTo>
                  <a:close/>
                  <a:moveTo>
                    <a:pt x="0" y="5414"/>
                  </a:moveTo>
                  <a:cubicBezTo>
                    <a:pt x="416" y="3277"/>
                    <a:pt x="416" y="3277"/>
                    <a:pt x="416" y="3277"/>
                  </a:cubicBezTo>
                  <a:cubicBezTo>
                    <a:pt x="431" y="3281"/>
                    <a:pt x="447" y="3283"/>
                    <a:pt x="462" y="3285"/>
                  </a:cubicBezTo>
                  <a:cubicBezTo>
                    <a:pt x="48" y="5414"/>
                    <a:pt x="48" y="5414"/>
                    <a:pt x="48" y="5414"/>
                  </a:cubicBezTo>
                  <a:lnTo>
                    <a:pt x="0" y="5414"/>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3" name="Freeform 15"/>
            <p:cNvSpPr>
              <a:spLocks/>
            </p:cNvSpPr>
            <p:nvPr userDrawn="1"/>
          </p:nvSpPr>
          <p:spPr bwMode="gray">
            <a:xfrm>
              <a:off x="984" y="341"/>
              <a:ext cx="60" cy="285"/>
            </a:xfrm>
            <a:custGeom>
              <a:avLst/>
              <a:gdLst>
                <a:gd name="T0" fmla="*/ 56 w 60"/>
                <a:gd name="T1" fmla="*/ 0 h 285"/>
                <a:gd name="T2" fmla="*/ 0 w 60"/>
                <a:gd name="T3" fmla="*/ 285 h 285"/>
                <a:gd name="T4" fmla="*/ 4 w 60"/>
                <a:gd name="T5" fmla="*/ 285 h 285"/>
                <a:gd name="T6" fmla="*/ 60 w 60"/>
                <a:gd name="T7" fmla="*/ 0 h 285"/>
                <a:gd name="T8" fmla="*/ 56 w 60"/>
                <a:gd name="T9" fmla="*/ 0 h 285"/>
              </a:gdLst>
              <a:ahLst/>
              <a:cxnLst>
                <a:cxn ang="0">
                  <a:pos x="T0" y="T1"/>
                </a:cxn>
                <a:cxn ang="0">
                  <a:pos x="T2" y="T3"/>
                </a:cxn>
                <a:cxn ang="0">
                  <a:pos x="T4" y="T5"/>
                </a:cxn>
                <a:cxn ang="0">
                  <a:pos x="T6" y="T7"/>
                </a:cxn>
                <a:cxn ang="0">
                  <a:pos x="T8" y="T9"/>
                </a:cxn>
              </a:cxnLst>
              <a:rect l="0" t="0" r="r" b="b"/>
              <a:pathLst>
                <a:path w="60" h="285">
                  <a:moveTo>
                    <a:pt x="56" y="0"/>
                  </a:move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4" name="Freeform 16"/>
            <p:cNvSpPr>
              <a:spLocks/>
            </p:cNvSpPr>
            <p:nvPr userDrawn="1"/>
          </p:nvSpPr>
          <p:spPr bwMode="gray">
            <a:xfrm>
              <a:off x="6371" y="4071"/>
              <a:ext cx="58" cy="249"/>
            </a:xfrm>
            <a:custGeom>
              <a:avLst/>
              <a:gdLst>
                <a:gd name="T0" fmla="*/ 9 w 58"/>
                <a:gd name="T1" fmla="*/ 249 h 249"/>
                <a:gd name="T2" fmla="*/ 58 w 58"/>
                <a:gd name="T3" fmla="*/ 0 h 249"/>
                <a:gd name="T4" fmla="*/ 48 w 58"/>
                <a:gd name="T5" fmla="*/ 0 h 249"/>
                <a:gd name="T6" fmla="*/ 0 w 58"/>
                <a:gd name="T7" fmla="*/ 249 h 249"/>
                <a:gd name="T8" fmla="*/ 9 w 58"/>
                <a:gd name="T9" fmla="*/ 249 h 249"/>
              </a:gdLst>
              <a:ahLst/>
              <a:cxnLst>
                <a:cxn ang="0">
                  <a:pos x="T0" y="T1"/>
                </a:cxn>
                <a:cxn ang="0">
                  <a:pos x="T2" y="T3"/>
                </a:cxn>
                <a:cxn ang="0">
                  <a:pos x="T4" y="T5"/>
                </a:cxn>
                <a:cxn ang="0">
                  <a:pos x="T6" y="T7"/>
                </a:cxn>
                <a:cxn ang="0">
                  <a:pos x="T8" y="T9"/>
                </a:cxn>
              </a:cxnLst>
              <a:rect l="0" t="0" r="r" b="b"/>
              <a:pathLst>
                <a:path w="58" h="249">
                  <a:moveTo>
                    <a:pt x="9" y="249"/>
                  </a:moveTo>
                  <a:lnTo>
                    <a:pt x="58" y="0"/>
                  </a:lnTo>
                  <a:lnTo>
                    <a:pt x="48" y="0"/>
                  </a:lnTo>
                  <a:lnTo>
                    <a:pt x="0" y="249"/>
                  </a:lnTo>
                  <a:lnTo>
                    <a:pt x="9"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
        <p:nvSpPr>
          <p:cNvPr id="2" name="Tijdelijke aanduiding voor titel 1"/>
          <p:cNvSpPr>
            <a:spLocks noGrp="1"/>
          </p:cNvSpPr>
          <p:nvPr>
            <p:ph type="title"/>
          </p:nvPr>
        </p:nvSpPr>
        <p:spPr bwMode="gray">
          <a:xfrm>
            <a:off x="453111" y="17208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1" y="2476800"/>
            <a:ext cx="11304000" cy="3960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1"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933CE741-29AB-48A1-8DB6-03EADD5E5D35}"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2" y="660185"/>
            <a:ext cx="8362239"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9662400" y="6588000"/>
            <a:ext cx="360000" cy="180000"/>
          </a:xfrm>
          <a:prstGeom prst="rect">
            <a:avLst/>
          </a:prstGeom>
        </p:spPr>
        <p:txBody>
          <a:bodyPr vert="horz" lIns="0" tIns="0" rIns="0" bIns="0" rtlCol="0" anchor="t">
            <a:noAutofit/>
          </a:bodyPr>
          <a:lstStyle>
            <a:lvl1pPr algn="r">
              <a:lnSpc>
                <a:spcPts val="1300"/>
              </a:lnSpc>
              <a:defRPr sz="110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spTree>
    <p:extLst>
      <p:ext uri="{BB962C8B-B14F-4D97-AF65-F5344CB8AC3E}">
        <p14:creationId xmlns:p14="http://schemas.microsoft.com/office/powerpoint/2010/main" val="295744867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ts val="23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ts val="23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ts val="23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ts val="23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ts val="2300"/>
        </a:lnSpc>
        <a:spcBef>
          <a:spcPts val="24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ts val="23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ts val="23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ts val="23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ts val="23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0"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0"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0"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DB741457-2F78-4553-A0CD-388F3B3FE86B}"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2"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3069004072"/>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0"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0"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0"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E7785B2D-37DA-44D2-93A2-0501F83DAC48}"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2"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3795424627"/>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0"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0"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0"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18647A55-4AF5-4383-BA26-18A6B0BC5104}"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2"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70031857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bwMode="gray">
          <a:xfrm>
            <a:off x="453110" y="1670400"/>
            <a:ext cx="11304000" cy="576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JU-Free)"/>
          <p:cNvSpPr>
            <a:spLocks noGrp="1"/>
          </p:cNvSpPr>
          <p:nvPr>
            <p:ph type="body" idx="1"/>
          </p:nvPr>
        </p:nvSpPr>
        <p:spPr bwMode="gray">
          <a:xfrm>
            <a:off x="453110" y="2419200"/>
            <a:ext cx="11304000" cy="4032000"/>
          </a:xfrm>
          <a:prstGeom prst="rect">
            <a:avLst/>
          </a:prstGeom>
        </p:spPr>
        <p:txBody>
          <a:bodyPr vert="horz" lIns="0" tIns="0" rIns="0" bIns="0" rtlCol="0">
            <a:noAutofit/>
          </a:bodyPr>
          <a:lstStyle/>
          <a:p>
            <a:pPr lvl="0"/>
            <a:r>
              <a:rPr lang="nl-NL" noProof="1"/>
              <a:t>JU-LEVEL1=Basistekst</a:t>
            </a:r>
          </a:p>
          <a:p>
            <a:pPr lvl="1"/>
            <a:r>
              <a:rPr lang="nl-NL" noProof="1"/>
              <a:t>JU-LEVEL2=Opsomming 1e niveau</a:t>
            </a:r>
          </a:p>
          <a:p>
            <a:pPr lvl="2"/>
            <a:r>
              <a:rPr lang="nl-NL" noProof="1"/>
              <a:t>JU-LEVEL3=Opsomming 2e niveau</a:t>
            </a:r>
          </a:p>
          <a:p>
            <a:pPr lvl="3"/>
            <a:r>
              <a:rPr lang="nl-NL" noProof="1"/>
              <a:t>JU-LEVEL4=Opsomming 3e niveau</a:t>
            </a:r>
          </a:p>
          <a:p>
            <a:pPr lvl="4"/>
            <a:r>
              <a:rPr lang="nl-NL" noProof="1"/>
              <a:t>JU-LEVEL5=Kop</a:t>
            </a:r>
          </a:p>
          <a:p>
            <a:pPr lvl="5"/>
            <a:r>
              <a:rPr lang="nl-NL" noProof="1"/>
              <a:t>JU-LEVEL6=Inspring 1e niveau</a:t>
            </a:r>
          </a:p>
          <a:p>
            <a:pPr lvl="6"/>
            <a:r>
              <a:rPr lang="nl-NL" noProof="1"/>
              <a:t>JU-LEVEL7=Inspring 2e niveau</a:t>
            </a:r>
          </a:p>
          <a:p>
            <a:pPr lvl="7"/>
            <a:r>
              <a:rPr lang="nl-NL" noProof="1"/>
              <a:t>JU-LEVEL8=Inspring 3e niveau</a:t>
            </a:r>
          </a:p>
          <a:p>
            <a:pPr lvl="8"/>
            <a:r>
              <a:rPr lang="nl-NL" noProof="1"/>
              <a:t>JU-LEVEL9=Negende niveau</a:t>
            </a:r>
          </a:p>
        </p:txBody>
      </p:sp>
      <p:sp>
        <p:nvSpPr>
          <p:cNvPr id="4" name="Tijdelijke aanduiding voor datum 3"/>
          <p:cNvSpPr>
            <a:spLocks noGrp="1"/>
          </p:cNvSpPr>
          <p:nvPr>
            <p:ph type="dt" sz="half" idx="2"/>
          </p:nvPr>
        </p:nvSpPr>
        <p:spPr bwMode="gray">
          <a:xfrm>
            <a:off x="453110" y="660185"/>
            <a:ext cx="1080000" cy="180000"/>
          </a:xfrm>
          <a:prstGeom prst="rect">
            <a:avLst/>
          </a:prstGeom>
        </p:spPr>
        <p:txBody>
          <a:bodyPr vert="horz" lIns="0" tIns="0" rIns="0" bIns="0" rtlCol="0" anchor="t">
            <a:noAutofit/>
          </a:bodyPr>
          <a:lstStyle>
            <a:lvl1pPr algn="l">
              <a:lnSpc>
                <a:spcPts val="1300"/>
              </a:lnSpc>
              <a:defRPr sz="1100">
                <a:solidFill>
                  <a:schemeClr val="accent2"/>
                </a:solidFill>
                <a:latin typeface="+mn-lt"/>
              </a:defRPr>
            </a:lvl1pPr>
          </a:lstStyle>
          <a:p>
            <a:fld id="{444C09FB-1989-465B-A161-AA972B1200E6}" type="datetime1">
              <a:rPr lang="nl-NL" noProof="1" smtClean="0">
                <a:solidFill>
                  <a:srgbClr val="797B78"/>
                </a:solidFill>
              </a:rPr>
              <a:t>14-1-2020</a:t>
            </a:fld>
            <a:endParaRPr lang="nl-NL" noProof="1">
              <a:solidFill>
                <a:srgbClr val="797B78"/>
              </a:solidFill>
            </a:endParaRPr>
          </a:p>
        </p:txBody>
      </p:sp>
      <p:sp>
        <p:nvSpPr>
          <p:cNvPr id="5" name="Tijdelijke aanduiding voor voettekst 4"/>
          <p:cNvSpPr>
            <a:spLocks noGrp="1"/>
          </p:cNvSpPr>
          <p:nvPr>
            <p:ph type="ftr" sz="quarter" idx="3"/>
          </p:nvPr>
        </p:nvSpPr>
        <p:spPr bwMode="gray">
          <a:xfrm>
            <a:off x="1784302" y="660185"/>
            <a:ext cx="7560000" cy="180000"/>
          </a:xfrm>
          <a:prstGeom prst="rect">
            <a:avLst/>
          </a:prstGeom>
        </p:spPr>
        <p:txBody>
          <a:bodyPr vert="horz" lIns="0" tIns="0" rIns="0" bIns="0" rtlCol="0" anchor="t">
            <a:noAutofit/>
          </a:bodyPr>
          <a:lstStyle>
            <a:lvl1pPr algn="l">
              <a:lnSpc>
                <a:spcPts val="1300"/>
              </a:lnSpc>
              <a:defRPr sz="1100">
                <a:solidFill>
                  <a:schemeClr val="tx1"/>
                </a:solidFill>
                <a:latin typeface="+mn-lt"/>
              </a:defRPr>
            </a:lvl1pPr>
          </a:lstStyle>
          <a:p>
            <a:r>
              <a:rPr lang="nl-NL" noProof="1">
                <a:solidFill>
                  <a:srgbClr val="20221D"/>
                </a:solidFill>
              </a:rPr>
              <a:t>KB CGS visitatiecursus</a:t>
            </a:r>
          </a:p>
        </p:txBody>
      </p:sp>
      <p:sp>
        <p:nvSpPr>
          <p:cNvPr id="6" name="Tijdelijke aanduiding voor dianummer 5"/>
          <p:cNvSpPr>
            <a:spLocks noGrp="1"/>
          </p:cNvSpPr>
          <p:nvPr>
            <p:ph type="sldNum" sz="quarter" idx="4"/>
          </p:nvPr>
        </p:nvSpPr>
        <p:spPr bwMode="gray">
          <a:xfrm>
            <a:off x="8579489" y="6564780"/>
            <a:ext cx="360000" cy="180000"/>
          </a:xfrm>
          <a:prstGeom prst="rect">
            <a:avLst/>
          </a:prstGeom>
        </p:spPr>
        <p:txBody>
          <a:bodyPr vert="horz" lIns="0" tIns="0" rIns="0" bIns="0" rtlCol="0" anchor="t">
            <a:noAutofit/>
          </a:bodyPr>
          <a:lstStyle>
            <a:lvl1pPr algn="r">
              <a:lnSpc>
                <a:spcPts val="1300"/>
              </a:lnSpc>
              <a:defRPr sz="1100" baseline="0">
                <a:solidFill>
                  <a:schemeClr val="accent2"/>
                </a:solidFill>
                <a:latin typeface="+mn-lt"/>
              </a:defRPr>
            </a:lvl1pPr>
          </a:lstStyle>
          <a:p>
            <a:fld id="{1336C48C-F87C-4E4B-81EF-5027B17D1F61}" type="slidenum">
              <a:rPr lang="nl-NL" noProof="1" smtClean="0">
                <a:solidFill>
                  <a:srgbClr val="797B78"/>
                </a:solidFill>
              </a:rPr>
              <a:pPr/>
              <a:t>‹nr.›</a:t>
            </a:fld>
            <a:endParaRPr lang="nl-NL" noProof="1">
              <a:solidFill>
                <a:srgbClr val="797B78"/>
              </a:solidFill>
            </a:endParaRPr>
          </a:p>
        </p:txBody>
      </p:sp>
      <p:grpSp>
        <p:nvGrpSpPr>
          <p:cNvPr id="8" name="Group 4"/>
          <p:cNvGrpSpPr>
            <a:grpSpLocks noChangeAspect="1"/>
          </p:cNvGrpSpPr>
          <p:nvPr/>
        </p:nvGrpSpPr>
        <p:grpSpPr bwMode="auto">
          <a:xfrm>
            <a:off x="1562101" y="0"/>
            <a:ext cx="10342563" cy="6858000"/>
            <a:chOff x="984" y="0"/>
            <a:chExt cx="6515" cy="4320"/>
          </a:xfrm>
        </p:grpSpPr>
        <p:sp>
          <p:nvSpPr>
            <p:cNvPr id="15" name="Freeform 5"/>
            <p:cNvSpPr>
              <a:spLocks/>
            </p:cNvSpPr>
            <p:nvPr userDrawn="1"/>
          </p:nvSpPr>
          <p:spPr bwMode="auto">
            <a:xfrm>
              <a:off x="984" y="341"/>
              <a:ext cx="60" cy="285"/>
            </a:xfrm>
            <a:custGeom>
              <a:avLst/>
              <a:gdLst>
                <a:gd name="T0" fmla="*/ 56 w 60"/>
                <a:gd name="T1" fmla="*/ 0 h 285"/>
                <a:gd name="T2" fmla="*/ 22 w 60"/>
                <a:gd name="T3" fmla="*/ 175 h 285"/>
                <a:gd name="T4" fmla="*/ 0 w 60"/>
                <a:gd name="T5" fmla="*/ 285 h 285"/>
                <a:gd name="T6" fmla="*/ 4 w 60"/>
                <a:gd name="T7" fmla="*/ 285 h 285"/>
                <a:gd name="T8" fmla="*/ 60 w 60"/>
                <a:gd name="T9" fmla="*/ 0 h 285"/>
                <a:gd name="T10" fmla="*/ 56 w 60"/>
                <a:gd name="T11" fmla="*/ 0 h 285"/>
              </a:gdLst>
              <a:ahLst/>
              <a:cxnLst>
                <a:cxn ang="0">
                  <a:pos x="T0" y="T1"/>
                </a:cxn>
                <a:cxn ang="0">
                  <a:pos x="T2" y="T3"/>
                </a:cxn>
                <a:cxn ang="0">
                  <a:pos x="T4" y="T5"/>
                </a:cxn>
                <a:cxn ang="0">
                  <a:pos x="T6" y="T7"/>
                </a:cxn>
                <a:cxn ang="0">
                  <a:pos x="T8" y="T9"/>
                </a:cxn>
                <a:cxn ang="0">
                  <a:pos x="T10" y="T11"/>
                </a:cxn>
              </a:cxnLst>
              <a:rect l="0" t="0" r="r" b="b"/>
              <a:pathLst>
                <a:path w="60" h="285">
                  <a:moveTo>
                    <a:pt x="56" y="0"/>
                  </a:moveTo>
                  <a:lnTo>
                    <a:pt x="22" y="175"/>
                  </a:lnTo>
                  <a:lnTo>
                    <a:pt x="0" y="285"/>
                  </a:lnTo>
                  <a:lnTo>
                    <a:pt x="4" y="285"/>
                  </a:lnTo>
                  <a:lnTo>
                    <a:pt x="60" y="0"/>
                  </a:lnTo>
                  <a:lnTo>
                    <a:pt x="56"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6" name="Freeform 6"/>
            <p:cNvSpPr>
              <a:spLocks/>
            </p:cNvSpPr>
            <p:nvPr userDrawn="1"/>
          </p:nvSpPr>
          <p:spPr bwMode="auto">
            <a:xfrm>
              <a:off x="6440" y="0"/>
              <a:ext cx="76" cy="365"/>
            </a:xfrm>
            <a:custGeom>
              <a:avLst/>
              <a:gdLst>
                <a:gd name="T0" fmla="*/ 71 w 76"/>
                <a:gd name="T1" fmla="*/ 0 h 365"/>
                <a:gd name="T2" fmla="*/ 42 w 76"/>
                <a:gd name="T3" fmla="*/ 146 h 365"/>
                <a:gd name="T4" fmla="*/ 0 w 76"/>
                <a:gd name="T5" fmla="*/ 365 h 365"/>
                <a:gd name="T6" fmla="*/ 6 w 76"/>
                <a:gd name="T7" fmla="*/ 365 h 365"/>
                <a:gd name="T8" fmla="*/ 76 w 76"/>
                <a:gd name="T9" fmla="*/ 0 h 365"/>
                <a:gd name="T10" fmla="*/ 71 w 76"/>
                <a:gd name="T11" fmla="*/ 0 h 365"/>
              </a:gdLst>
              <a:ahLst/>
              <a:cxnLst>
                <a:cxn ang="0">
                  <a:pos x="T0" y="T1"/>
                </a:cxn>
                <a:cxn ang="0">
                  <a:pos x="T2" y="T3"/>
                </a:cxn>
                <a:cxn ang="0">
                  <a:pos x="T4" y="T5"/>
                </a:cxn>
                <a:cxn ang="0">
                  <a:pos x="T6" y="T7"/>
                </a:cxn>
                <a:cxn ang="0">
                  <a:pos x="T8" y="T9"/>
                </a:cxn>
                <a:cxn ang="0">
                  <a:pos x="T10" y="T11"/>
                </a:cxn>
              </a:cxnLst>
              <a:rect l="0" t="0" r="r" b="b"/>
              <a:pathLst>
                <a:path w="76" h="365">
                  <a:moveTo>
                    <a:pt x="71" y="0"/>
                  </a:moveTo>
                  <a:lnTo>
                    <a:pt x="42" y="146"/>
                  </a:lnTo>
                  <a:lnTo>
                    <a:pt x="0" y="365"/>
                  </a:lnTo>
                  <a:lnTo>
                    <a:pt x="6" y="365"/>
                  </a:lnTo>
                  <a:lnTo>
                    <a:pt x="76" y="0"/>
                  </a:lnTo>
                  <a:lnTo>
                    <a:pt x="71" y="0"/>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7" name="Freeform 7"/>
            <p:cNvSpPr>
              <a:spLocks noEditPoints="1"/>
            </p:cNvSpPr>
            <p:nvPr userDrawn="1"/>
          </p:nvSpPr>
          <p:spPr bwMode="auto">
            <a:xfrm>
              <a:off x="6078" y="416"/>
              <a:ext cx="1421" cy="347"/>
            </a:xfrm>
            <a:custGeom>
              <a:avLst/>
              <a:gdLst>
                <a:gd name="T0" fmla="*/ 251 w 7106"/>
                <a:gd name="T1" fmla="*/ 421 h 1737"/>
                <a:gd name="T2" fmla="*/ 438 w 7106"/>
                <a:gd name="T3" fmla="*/ 226 h 1737"/>
                <a:gd name="T4" fmla="*/ 1042 w 7106"/>
                <a:gd name="T5" fmla="*/ 15 h 1737"/>
                <a:gd name="T6" fmla="*/ 971 w 7106"/>
                <a:gd name="T7" fmla="*/ 243 h 1737"/>
                <a:gd name="T8" fmla="*/ 1075 w 7106"/>
                <a:gd name="T9" fmla="*/ 85 h 1737"/>
                <a:gd name="T10" fmla="*/ 1408 w 7106"/>
                <a:gd name="T11" fmla="*/ 160 h 1737"/>
                <a:gd name="T12" fmla="*/ 1388 w 7106"/>
                <a:gd name="T13" fmla="*/ 371 h 1737"/>
                <a:gd name="T14" fmla="*/ 1467 w 7106"/>
                <a:gd name="T15" fmla="*/ 167 h 1737"/>
                <a:gd name="T16" fmla="*/ 1706 w 7106"/>
                <a:gd name="T17" fmla="*/ 47 h 1737"/>
                <a:gd name="T18" fmla="*/ 2338 w 7106"/>
                <a:gd name="T19" fmla="*/ 193 h 1737"/>
                <a:gd name="T20" fmla="*/ 2266 w 7106"/>
                <a:gd name="T21" fmla="*/ 50 h 1737"/>
                <a:gd name="T22" fmla="*/ 2717 w 7106"/>
                <a:gd name="T23" fmla="*/ 275 h 1737"/>
                <a:gd name="T24" fmla="*/ 3227 w 7106"/>
                <a:gd name="T25" fmla="*/ 421 h 1737"/>
                <a:gd name="T26" fmla="*/ 3443 w 7106"/>
                <a:gd name="T27" fmla="*/ 384 h 1737"/>
                <a:gd name="T28" fmla="*/ 4030 w 7106"/>
                <a:gd name="T29" fmla="*/ 54 h 1737"/>
                <a:gd name="T30" fmla="*/ 3875 w 7106"/>
                <a:gd name="T31" fmla="*/ 415 h 1737"/>
                <a:gd name="T32" fmla="*/ 4197 w 7106"/>
                <a:gd name="T33" fmla="*/ 302 h 1737"/>
                <a:gd name="T34" fmla="*/ 4395 w 7106"/>
                <a:gd name="T35" fmla="*/ 37 h 1737"/>
                <a:gd name="T36" fmla="*/ 4719 w 7106"/>
                <a:gd name="T37" fmla="*/ 10 h 1737"/>
                <a:gd name="T38" fmla="*/ 4922 w 7106"/>
                <a:gd name="T39" fmla="*/ 350 h 1737"/>
                <a:gd name="T40" fmla="*/ 5662 w 7106"/>
                <a:gd name="T41" fmla="*/ 10 h 1737"/>
                <a:gd name="T42" fmla="*/ 5996 w 7106"/>
                <a:gd name="T43" fmla="*/ 26 h 1737"/>
                <a:gd name="T44" fmla="*/ 6073 w 7106"/>
                <a:gd name="T45" fmla="*/ 396 h 1737"/>
                <a:gd name="T46" fmla="*/ 6127 w 7106"/>
                <a:gd name="T47" fmla="*/ 208 h 1737"/>
                <a:gd name="T48" fmla="*/ 6507 w 7106"/>
                <a:gd name="T49" fmla="*/ 15 h 1737"/>
                <a:gd name="T50" fmla="*/ 6506 w 7106"/>
                <a:gd name="T51" fmla="*/ 351 h 1737"/>
                <a:gd name="T52" fmla="*/ 6557 w 7106"/>
                <a:gd name="T53" fmla="*/ 313 h 1737"/>
                <a:gd name="T54" fmla="*/ 6518 w 7106"/>
                <a:gd name="T55" fmla="*/ 76 h 1737"/>
                <a:gd name="T56" fmla="*/ 6844 w 7106"/>
                <a:gd name="T57" fmla="*/ 10 h 1737"/>
                <a:gd name="T58" fmla="*/ 64 w 7106"/>
                <a:gd name="T59" fmla="*/ 1023 h 1737"/>
                <a:gd name="T60" fmla="*/ 60 w 7106"/>
                <a:gd name="T61" fmla="*/ 937 h 1737"/>
                <a:gd name="T62" fmla="*/ 756 w 7106"/>
                <a:gd name="T63" fmla="*/ 700 h 1737"/>
                <a:gd name="T64" fmla="*/ 1150 w 7106"/>
                <a:gd name="T65" fmla="*/ 1074 h 1737"/>
                <a:gd name="T66" fmla="*/ 1335 w 7106"/>
                <a:gd name="T67" fmla="*/ 663 h 1737"/>
                <a:gd name="T68" fmla="*/ 1702 w 7106"/>
                <a:gd name="T69" fmla="*/ 1074 h 1737"/>
                <a:gd name="T70" fmla="*/ 2124 w 7106"/>
                <a:gd name="T71" fmla="*/ 866 h 1737"/>
                <a:gd name="T72" fmla="*/ 2100 w 7106"/>
                <a:gd name="T73" fmla="*/ 1069 h 1737"/>
                <a:gd name="T74" fmla="*/ 2095 w 7106"/>
                <a:gd name="T75" fmla="*/ 765 h 1737"/>
                <a:gd name="T76" fmla="*/ 2667 w 7106"/>
                <a:gd name="T77" fmla="*/ 1074 h 1737"/>
                <a:gd name="T78" fmla="*/ 3071 w 7106"/>
                <a:gd name="T79" fmla="*/ 663 h 1737"/>
                <a:gd name="T80" fmla="*/ 2835 w 7106"/>
                <a:gd name="T81" fmla="*/ 1028 h 1737"/>
                <a:gd name="T82" fmla="*/ 3534 w 7106"/>
                <a:gd name="T83" fmla="*/ 1013 h 1737"/>
                <a:gd name="T84" fmla="*/ 3751 w 7106"/>
                <a:gd name="T85" fmla="*/ 1037 h 1737"/>
                <a:gd name="T86" fmla="*/ 4172 w 7106"/>
                <a:gd name="T87" fmla="*/ 1074 h 1737"/>
                <a:gd name="T88" fmla="*/ 4619 w 7106"/>
                <a:gd name="T89" fmla="*/ 1074 h 1737"/>
                <a:gd name="T90" fmla="*/ 4414 w 7106"/>
                <a:gd name="T91" fmla="*/ 743 h 1737"/>
                <a:gd name="T92" fmla="*/ 45 w 7106"/>
                <a:gd name="T93" fmla="*/ 1497 h 1737"/>
                <a:gd name="T94" fmla="*/ 26 w 7106"/>
                <a:gd name="T95" fmla="*/ 1703 h 1737"/>
                <a:gd name="T96" fmla="*/ 60 w 7106"/>
                <a:gd name="T97" fmla="*/ 1450 h 1737"/>
                <a:gd name="T98" fmla="*/ 631 w 7106"/>
                <a:gd name="T99" fmla="*/ 1425 h 1737"/>
                <a:gd name="T100" fmla="*/ 489 w 7106"/>
                <a:gd name="T101" fmla="*/ 1351 h 1737"/>
                <a:gd name="T102" fmla="*/ 778 w 7106"/>
                <a:gd name="T103" fmla="*/ 1689 h 1737"/>
                <a:gd name="T104" fmla="*/ 1364 w 7106"/>
                <a:gd name="T105" fmla="*/ 1359 h 1737"/>
                <a:gd name="T106" fmla="*/ 1209 w 7106"/>
                <a:gd name="T107" fmla="*/ 1721 h 1737"/>
                <a:gd name="T108" fmla="*/ 1847 w 7106"/>
                <a:gd name="T109" fmla="*/ 1315 h 1737"/>
                <a:gd name="T110" fmla="*/ 2381 w 7106"/>
                <a:gd name="T111" fmla="*/ 1726 h 1737"/>
                <a:gd name="T112" fmla="*/ 2638 w 7106"/>
                <a:gd name="T113" fmla="*/ 1367 h 1737"/>
                <a:gd name="T114" fmla="*/ 2689 w 7106"/>
                <a:gd name="T115" fmla="*/ 1686 h 1737"/>
                <a:gd name="T116" fmla="*/ 2757 w 7106"/>
                <a:gd name="T117" fmla="*/ 1498 h 1737"/>
                <a:gd name="T118" fmla="*/ 3251 w 7106"/>
                <a:gd name="T119" fmla="*/ 1315 h 1737"/>
                <a:gd name="T120" fmla="*/ 3336 w 7106"/>
                <a:gd name="T121" fmla="*/ 1315 h 1737"/>
                <a:gd name="T122" fmla="*/ 4037 w 7106"/>
                <a:gd name="T123" fmla="*/ 1315 h 1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06" h="1737">
                  <a:moveTo>
                    <a:pt x="67" y="421"/>
                  </a:moveTo>
                  <a:cubicBezTo>
                    <a:pt x="26" y="421"/>
                    <a:pt x="26" y="421"/>
                    <a:pt x="26" y="421"/>
                  </a:cubicBezTo>
                  <a:cubicBezTo>
                    <a:pt x="26" y="10"/>
                    <a:pt x="26" y="10"/>
                    <a:pt x="26" y="10"/>
                  </a:cubicBezTo>
                  <a:cubicBezTo>
                    <a:pt x="146" y="10"/>
                    <a:pt x="146" y="10"/>
                    <a:pt x="146" y="10"/>
                  </a:cubicBezTo>
                  <a:cubicBezTo>
                    <a:pt x="166" y="10"/>
                    <a:pt x="185" y="12"/>
                    <a:pt x="202" y="16"/>
                  </a:cubicBezTo>
                  <a:cubicBezTo>
                    <a:pt x="220" y="20"/>
                    <a:pt x="235" y="26"/>
                    <a:pt x="247" y="35"/>
                  </a:cubicBezTo>
                  <a:cubicBezTo>
                    <a:pt x="260" y="44"/>
                    <a:pt x="269" y="55"/>
                    <a:pt x="276" y="69"/>
                  </a:cubicBezTo>
                  <a:cubicBezTo>
                    <a:pt x="283" y="83"/>
                    <a:pt x="287" y="100"/>
                    <a:pt x="287" y="120"/>
                  </a:cubicBezTo>
                  <a:cubicBezTo>
                    <a:pt x="287" y="135"/>
                    <a:pt x="284" y="149"/>
                    <a:pt x="279" y="161"/>
                  </a:cubicBezTo>
                  <a:cubicBezTo>
                    <a:pt x="273" y="174"/>
                    <a:pt x="266" y="184"/>
                    <a:pt x="257" y="193"/>
                  </a:cubicBezTo>
                  <a:cubicBezTo>
                    <a:pt x="247" y="202"/>
                    <a:pt x="236" y="210"/>
                    <a:pt x="224" y="215"/>
                  </a:cubicBezTo>
                  <a:cubicBezTo>
                    <a:pt x="211" y="221"/>
                    <a:pt x="197" y="224"/>
                    <a:pt x="182" y="226"/>
                  </a:cubicBezTo>
                  <a:cubicBezTo>
                    <a:pt x="302" y="421"/>
                    <a:pt x="302" y="421"/>
                    <a:pt x="302" y="421"/>
                  </a:cubicBezTo>
                  <a:cubicBezTo>
                    <a:pt x="251" y="421"/>
                    <a:pt x="251" y="421"/>
                    <a:pt x="251" y="421"/>
                  </a:cubicBezTo>
                  <a:cubicBezTo>
                    <a:pt x="137" y="229"/>
                    <a:pt x="137" y="229"/>
                    <a:pt x="137" y="229"/>
                  </a:cubicBezTo>
                  <a:cubicBezTo>
                    <a:pt x="67" y="229"/>
                    <a:pt x="67" y="229"/>
                    <a:pt x="67" y="229"/>
                  </a:cubicBezTo>
                  <a:lnTo>
                    <a:pt x="67" y="421"/>
                  </a:lnTo>
                  <a:close/>
                  <a:moveTo>
                    <a:pt x="67" y="193"/>
                  </a:moveTo>
                  <a:cubicBezTo>
                    <a:pt x="140" y="193"/>
                    <a:pt x="140" y="193"/>
                    <a:pt x="140" y="193"/>
                  </a:cubicBezTo>
                  <a:cubicBezTo>
                    <a:pt x="174" y="193"/>
                    <a:pt x="200" y="187"/>
                    <a:pt x="218" y="175"/>
                  </a:cubicBezTo>
                  <a:cubicBezTo>
                    <a:pt x="236" y="163"/>
                    <a:pt x="245" y="144"/>
                    <a:pt x="245" y="120"/>
                  </a:cubicBezTo>
                  <a:cubicBezTo>
                    <a:pt x="245" y="106"/>
                    <a:pt x="243" y="95"/>
                    <a:pt x="238" y="86"/>
                  </a:cubicBezTo>
                  <a:cubicBezTo>
                    <a:pt x="232" y="76"/>
                    <a:pt x="226" y="69"/>
                    <a:pt x="217" y="63"/>
                  </a:cubicBezTo>
                  <a:cubicBezTo>
                    <a:pt x="208" y="57"/>
                    <a:pt x="197" y="53"/>
                    <a:pt x="184" y="50"/>
                  </a:cubicBezTo>
                  <a:cubicBezTo>
                    <a:pt x="171" y="48"/>
                    <a:pt x="157" y="46"/>
                    <a:pt x="142" y="46"/>
                  </a:cubicBezTo>
                  <a:cubicBezTo>
                    <a:pt x="67" y="46"/>
                    <a:pt x="67" y="46"/>
                    <a:pt x="67" y="46"/>
                  </a:cubicBezTo>
                  <a:lnTo>
                    <a:pt x="67" y="193"/>
                  </a:lnTo>
                  <a:close/>
                  <a:moveTo>
                    <a:pt x="438" y="226"/>
                  </a:moveTo>
                  <a:cubicBezTo>
                    <a:pt x="637" y="226"/>
                    <a:pt x="637" y="226"/>
                    <a:pt x="637" y="226"/>
                  </a:cubicBezTo>
                  <a:cubicBezTo>
                    <a:pt x="637" y="188"/>
                    <a:pt x="637" y="188"/>
                    <a:pt x="637" y="188"/>
                  </a:cubicBezTo>
                  <a:cubicBezTo>
                    <a:pt x="438" y="188"/>
                    <a:pt x="438" y="188"/>
                    <a:pt x="438" y="188"/>
                  </a:cubicBezTo>
                  <a:cubicBezTo>
                    <a:pt x="438" y="47"/>
                    <a:pt x="438" y="47"/>
                    <a:pt x="438" y="47"/>
                  </a:cubicBezTo>
                  <a:cubicBezTo>
                    <a:pt x="651" y="47"/>
                    <a:pt x="651" y="47"/>
                    <a:pt x="651" y="47"/>
                  </a:cubicBezTo>
                  <a:cubicBezTo>
                    <a:pt x="651" y="10"/>
                    <a:pt x="651" y="10"/>
                    <a:pt x="651" y="10"/>
                  </a:cubicBezTo>
                  <a:cubicBezTo>
                    <a:pt x="397" y="10"/>
                    <a:pt x="397" y="10"/>
                    <a:pt x="397" y="10"/>
                  </a:cubicBezTo>
                  <a:cubicBezTo>
                    <a:pt x="397" y="421"/>
                    <a:pt x="397" y="421"/>
                    <a:pt x="397" y="421"/>
                  </a:cubicBezTo>
                  <a:cubicBezTo>
                    <a:pt x="658" y="421"/>
                    <a:pt x="658" y="421"/>
                    <a:pt x="658" y="421"/>
                  </a:cubicBezTo>
                  <a:cubicBezTo>
                    <a:pt x="658" y="384"/>
                    <a:pt x="658" y="384"/>
                    <a:pt x="658" y="384"/>
                  </a:cubicBezTo>
                  <a:cubicBezTo>
                    <a:pt x="438" y="384"/>
                    <a:pt x="438" y="384"/>
                    <a:pt x="438" y="384"/>
                  </a:cubicBezTo>
                  <a:lnTo>
                    <a:pt x="438" y="226"/>
                  </a:lnTo>
                  <a:close/>
                  <a:moveTo>
                    <a:pt x="1104" y="55"/>
                  </a:moveTo>
                  <a:cubicBezTo>
                    <a:pt x="1087" y="38"/>
                    <a:pt x="1066" y="24"/>
                    <a:pt x="1042" y="15"/>
                  </a:cubicBezTo>
                  <a:cubicBezTo>
                    <a:pt x="1017" y="5"/>
                    <a:pt x="989" y="0"/>
                    <a:pt x="956" y="0"/>
                  </a:cubicBezTo>
                  <a:cubicBezTo>
                    <a:pt x="925" y="0"/>
                    <a:pt x="897" y="5"/>
                    <a:pt x="871" y="16"/>
                  </a:cubicBezTo>
                  <a:cubicBezTo>
                    <a:pt x="844" y="27"/>
                    <a:pt x="822" y="42"/>
                    <a:pt x="803" y="61"/>
                  </a:cubicBezTo>
                  <a:cubicBezTo>
                    <a:pt x="783" y="80"/>
                    <a:pt x="768" y="103"/>
                    <a:pt x="758" y="129"/>
                  </a:cubicBezTo>
                  <a:cubicBezTo>
                    <a:pt x="747" y="156"/>
                    <a:pt x="741" y="184"/>
                    <a:pt x="741" y="216"/>
                  </a:cubicBezTo>
                  <a:cubicBezTo>
                    <a:pt x="741" y="247"/>
                    <a:pt x="747" y="276"/>
                    <a:pt x="757" y="302"/>
                  </a:cubicBezTo>
                  <a:cubicBezTo>
                    <a:pt x="768" y="329"/>
                    <a:pt x="783" y="351"/>
                    <a:pt x="802" y="370"/>
                  </a:cubicBezTo>
                  <a:cubicBezTo>
                    <a:pt x="821" y="390"/>
                    <a:pt x="843" y="405"/>
                    <a:pt x="870" y="415"/>
                  </a:cubicBezTo>
                  <a:cubicBezTo>
                    <a:pt x="896" y="426"/>
                    <a:pt x="925" y="432"/>
                    <a:pt x="956" y="432"/>
                  </a:cubicBezTo>
                  <a:cubicBezTo>
                    <a:pt x="983" y="432"/>
                    <a:pt x="1010" y="428"/>
                    <a:pt x="1036" y="422"/>
                  </a:cubicBezTo>
                  <a:cubicBezTo>
                    <a:pt x="1062" y="415"/>
                    <a:pt x="1086" y="405"/>
                    <a:pt x="1109" y="392"/>
                  </a:cubicBezTo>
                  <a:cubicBezTo>
                    <a:pt x="1109" y="206"/>
                    <a:pt x="1109" y="206"/>
                    <a:pt x="1109" y="206"/>
                  </a:cubicBezTo>
                  <a:cubicBezTo>
                    <a:pt x="971" y="206"/>
                    <a:pt x="971" y="206"/>
                    <a:pt x="971" y="206"/>
                  </a:cubicBezTo>
                  <a:cubicBezTo>
                    <a:pt x="971" y="243"/>
                    <a:pt x="971" y="243"/>
                    <a:pt x="971" y="243"/>
                  </a:cubicBezTo>
                  <a:cubicBezTo>
                    <a:pt x="1067" y="243"/>
                    <a:pt x="1067" y="243"/>
                    <a:pt x="1067" y="243"/>
                  </a:cubicBezTo>
                  <a:cubicBezTo>
                    <a:pt x="1067" y="368"/>
                    <a:pt x="1067" y="368"/>
                    <a:pt x="1067" y="368"/>
                  </a:cubicBezTo>
                  <a:cubicBezTo>
                    <a:pt x="1055" y="376"/>
                    <a:pt x="1039" y="382"/>
                    <a:pt x="1020" y="387"/>
                  </a:cubicBezTo>
                  <a:cubicBezTo>
                    <a:pt x="1001" y="392"/>
                    <a:pt x="979" y="395"/>
                    <a:pt x="956" y="395"/>
                  </a:cubicBezTo>
                  <a:cubicBezTo>
                    <a:pt x="930" y="395"/>
                    <a:pt x="906" y="390"/>
                    <a:pt x="885" y="380"/>
                  </a:cubicBezTo>
                  <a:cubicBezTo>
                    <a:pt x="864" y="370"/>
                    <a:pt x="846" y="357"/>
                    <a:pt x="831" y="341"/>
                  </a:cubicBezTo>
                  <a:cubicBezTo>
                    <a:pt x="817" y="325"/>
                    <a:pt x="805" y="306"/>
                    <a:pt x="797" y="284"/>
                  </a:cubicBezTo>
                  <a:cubicBezTo>
                    <a:pt x="789" y="263"/>
                    <a:pt x="785" y="240"/>
                    <a:pt x="785" y="216"/>
                  </a:cubicBezTo>
                  <a:cubicBezTo>
                    <a:pt x="785" y="192"/>
                    <a:pt x="789" y="169"/>
                    <a:pt x="797" y="148"/>
                  </a:cubicBezTo>
                  <a:cubicBezTo>
                    <a:pt x="805" y="126"/>
                    <a:pt x="817" y="107"/>
                    <a:pt x="831" y="91"/>
                  </a:cubicBezTo>
                  <a:cubicBezTo>
                    <a:pt x="846" y="74"/>
                    <a:pt x="864" y="61"/>
                    <a:pt x="885" y="51"/>
                  </a:cubicBezTo>
                  <a:cubicBezTo>
                    <a:pt x="906" y="42"/>
                    <a:pt x="930" y="37"/>
                    <a:pt x="956" y="37"/>
                  </a:cubicBezTo>
                  <a:cubicBezTo>
                    <a:pt x="982" y="37"/>
                    <a:pt x="1004" y="41"/>
                    <a:pt x="1024" y="49"/>
                  </a:cubicBezTo>
                  <a:cubicBezTo>
                    <a:pt x="1044" y="58"/>
                    <a:pt x="1061" y="69"/>
                    <a:pt x="1075" y="85"/>
                  </a:cubicBezTo>
                  <a:lnTo>
                    <a:pt x="1104" y="55"/>
                  </a:lnTo>
                  <a:close/>
                  <a:moveTo>
                    <a:pt x="1281" y="10"/>
                  </a:moveTo>
                  <a:cubicBezTo>
                    <a:pt x="1239" y="10"/>
                    <a:pt x="1239" y="10"/>
                    <a:pt x="1239" y="10"/>
                  </a:cubicBezTo>
                  <a:cubicBezTo>
                    <a:pt x="1239" y="421"/>
                    <a:pt x="1239" y="421"/>
                    <a:pt x="1239" y="421"/>
                  </a:cubicBezTo>
                  <a:cubicBezTo>
                    <a:pt x="1281" y="421"/>
                    <a:pt x="1281" y="421"/>
                    <a:pt x="1281" y="421"/>
                  </a:cubicBezTo>
                  <a:lnTo>
                    <a:pt x="1281" y="10"/>
                  </a:lnTo>
                  <a:close/>
                  <a:moveTo>
                    <a:pt x="1645" y="50"/>
                  </a:moveTo>
                  <a:cubicBezTo>
                    <a:pt x="1635" y="36"/>
                    <a:pt x="1620" y="24"/>
                    <a:pt x="1601" y="15"/>
                  </a:cubicBezTo>
                  <a:cubicBezTo>
                    <a:pt x="1581" y="5"/>
                    <a:pt x="1557" y="0"/>
                    <a:pt x="1529" y="0"/>
                  </a:cubicBezTo>
                  <a:cubicBezTo>
                    <a:pt x="1514" y="0"/>
                    <a:pt x="1499" y="2"/>
                    <a:pt x="1483" y="6"/>
                  </a:cubicBezTo>
                  <a:cubicBezTo>
                    <a:pt x="1468" y="10"/>
                    <a:pt x="1454" y="17"/>
                    <a:pt x="1441" y="26"/>
                  </a:cubicBezTo>
                  <a:cubicBezTo>
                    <a:pt x="1428" y="36"/>
                    <a:pt x="1418" y="48"/>
                    <a:pt x="1410" y="62"/>
                  </a:cubicBezTo>
                  <a:cubicBezTo>
                    <a:pt x="1402" y="76"/>
                    <a:pt x="1398" y="93"/>
                    <a:pt x="1398" y="113"/>
                  </a:cubicBezTo>
                  <a:cubicBezTo>
                    <a:pt x="1398" y="132"/>
                    <a:pt x="1401" y="147"/>
                    <a:pt x="1408" y="160"/>
                  </a:cubicBezTo>
                  <a:cubicBezTo>
                    <a:pt x="1414" y="173"/>
                    <a:pt x="1422" y="183"/>
                    <a:pt x="1433" y="192"/>
                  </a:cubicBezTo>
                  <a:cubicBezTo>
                    <a:pt x="1443" y="201"/>
                    <a:pt x="1455" y="208"/>
                    <a:pt x="1468" y="213"/>
                  </a:cubicBezTo>
                  <a:cubicBezTo>
                    <a:pt x="1481" y="219"/>
                    <a:pt x="1495" y="224"/>
                    <a:pt x="1508" y="228"/>
                  </a:cubicBezTo>
                  <a:cubicBezTo>
                    <a:pt x="1521" y="232"/>
                    <a:pt x="1534" y="236"/>
                    <a:pt x="1546" y="241"/>
                  </a:cubicBezTo>
                  <a:cubicBezTo>
                    <a:pt x="1558" y="245"/>
                    <a:pt x="1569" y="250"/>
                    <a:pt x="1578" y="257"/>
                  </a:cubicBezTo>
                  <a:cubicBezTo>
                    <a:pt x="1587" y="263"/>
                    <a:pt x="1595" y="271"/>
                    <a:pt x="1600" y="280"/>
                  </a:cubicBezTo>
                  <a:cubicBezTo>
                    <a:pt x="1606" y="290"/>
                    <a:pt x="1609" y="302"/>
                    <a:pt x="1609" y="316"/>
                  </a:cubicBezTo>
                  <a:cubicBezTo>
                    <a:pt x="1609" y="329"/>
                    <a:pt x="1606" y="341"/>
                    <a:pt x="1600" y="351"/>
                  </a:cubicBezTo>
                  <a:cubicBezTo>
                    <a:pt x="1595" y="361"/>
                    <a:pt x="1588" y="369"/>
                    <a:pt x="1579" y="376"/>
                  </a:cubicBezTo>
                  <a:cubicBezTo>
                    <a:pt x="1570" y="382"/>
                    <a:pt x="1560" y="387"/>
                    <a:pt x="1550" y="391"/>
                  </a:cubicBezTo>
                  <a:cubicBezTo>
                    <a:pt x="1539" y="394"/>
                    <a:pt x="1528" y="396"/>
                    <a:pt x="1518" y="396"/>
                  </a:cubicBezTo>
                  <a:cubicBezTo>
                    <a:pt x="1496" y="396"/>
                    <a:pt x="1477" y="391"/>
                    <a:pt x="1461" y="381"/>
                  </a:cubicBezTo>
                  <a:cubicBezTo>
                    <a:pt x="1445" y="371"/>
                    <a:pt x="1432" y="359"/>
                    <a:pt x="1424" y="344"/>
                  </a:cubicBezTo>
                  <a:cubicBezTo>
                    <a:pt x="1388" y="371"/>
                    <a:pt x="1388" y="371"/>
                    <a:pt x="1388" y="371"/>
                  </a:cubicBezTo>
                  <a:cubicBezTo>
                    <a:pt x="1395" y="381"/>
                    <a:pt x="1403" y="390"/>
                    <a:pt x="1413" y="397"/>
                  </a:cubicBezTo>
                  <a:cubicBezTo>
                    <a:pt x="1423" y="405"/>
                    <a:pt x="1433" y="412"/>
                    <a:pt x="1444" y="417"/>
                  </a:cubicBezTo>
                  <a:cubicBezTo>
                    <a:pt x="1456" y="422"/>
                    <a:pt x="1467" y="425"/>
                    <a:pt x="1480" y="428"/>
                  </a:cubicBezTo>
                  <a:cubicBezTo>
                    <a:pt x="1492" y="430"/>
                    <a:pt x="1505" y="432"/>
                    <a:pt x="1517" y="432"/>
                  </a:cubicBezTo>
                  <a:cubicBezTo>
                    <a:pt x="1533" y="432"/>
                    <a:pt x="1549" y="429"/>
                    <a:pt x="1566" y="425"/>
                  </a:cubicBezTo>
                  <a:cubicBezTo>
                    <a:pt x="1582" y="420"/>
                    <a:pt x="1596" y="413"/>
                    <a:pt x="1608" y="403"/>
                  </a:cubicBezTo>
                  <a:cubicBezTo>
                    <a:pt x="1621" y="394"/>
                    <a:pt x="1631" y="381"/>
                    <a:pt x="1639" y="366"/>
                  </a:cubicBezTo>
                  <a:cubicBezTo>
                    <a:pt x="1647" y="351"/>
                    <a:pt x="1651" y="334"/>
                    <a:pt x="1651" y="313"/>
                  </a:cubicBezTo>
                  <a:cubicBezTo>
                    <a:pt x="1651" y="293"/>
                    <a:pt x="1647" y="276"/>
                    <a:pt x="1640" y="262"/>
                  </a:cubicBezTo>
                  <a:cubicBezTo>
                    <a:pt x="1632" y="249"/>
                    <a:pt x="1623" y="238"/>
                    <a:pt x="1611" y="229"/>
                  </a:cubicBezTo>
                  <a:cubicBezTo>
                    <a:pt x="1600" y="221"/>
                    <a:pt x="1587" y="214"/>
                    <a:pt x="1572" y="208"/>
                  </a:cubicBezTo>
                  <a:cubicBezTo>
                    <a:pt x="1558" y="203"/>
                    <a:pt x="1543" y="198"/>
                    <a:pt x="1529" y="193"/>
                  </a:cubicBezTo>
                  <a:cubicBezTo>
                    <a:pt x="1517" y="189"/>
                    <a:pt x="1506" y="185"/>
                    <a:pt x="1496" y="182"/>
                  </a:cubicBezTo>
                  <a:cubicBezTo>
                    <a:pt x="1485" y="178"/>
                    <a:pt x="1476" y="173"/>
                    <a:pt x="1467" y="167"/>
                  </a:cubicBezTo>
                  <a:cubicBezTo>
                    <a:pt x="1459" y="161"/>
                    <a:pt x="1452" y="153"/>
                    <a:pt x="1447" y="145"/>
                  </a:cubicBezTo>
                  <a:cubicBezTo>
                    <a:pt x="1442" y="136"/>
                    <a:pt x="1440" y="126"/>
                    <a:pt x="1440" y="112"/>
                  </a:cubicBezTo>
                  <a:cubicBezTo>
                    <a:pt x="1440" y="99"/>
                    <a:pt x="1442" y="88"/>
                    <a:pt x="1448" y="78"/>
                  </a:cubicBezTo>
                  <a:cubicBezTo>
                    <a:pt x="1453" y="68"/>
                    <a:pt x="1460" y="60"/>
                    <a:pt x="1468" y="54"/>
                  </a:cubicBezTo>
                  <a:cubicBezTo>
                    <a:pt x="1477" y="48"/>
                    <a:pt x="1486" y="43"/>
                    <a:pt x="1497" y="40"/>
                  </a:cubicBezTo>
                  <a:cubicBezTo>
                    <a:pt x="1507" y="37"/>
                    <a:pt x="1517" y="35"/>
                    <a:pt x="1527" y="35"/>
                  </a:cubicBezTo>
                  <a:cubicBezTo>
                    <a:pt x="1547" y="35"/>
                    <a:pt x="1564" y="39"/>
                    <a:pt x="1578" y="47"/>
                  </a:cubicBezTo>
                  <a:cubicBezTo>
                    <a:pt x="1592" y="54"/>
                    <a:pt x="1603" y="64"/>
                    <a:pt x="1612" y="76"/>
                  </a:cubicBezTo>
                  <a:lnTo>
                    <a:pt x="1645" y="50"/>
                  </a:lnTo>
                  <a:close/>
                  <a:moveTo>
                    <a:pt x="1885" y="47"/>
                  </a:moveTo>
                  <a:cubicBezTo>
                    <a:pt x="2023" y="47"/>
                    <a:pt x="2023" y="47"/>
                    <a:pt x="2023" y="47"/>
                  </a:cubicBezTo>
                  <a:cubicBezTo>
                    <a:pt x="2023" y="10"/>
                    <a:pt x="2023" y="10"/>
                    <a:pt x="2023" y="10"/>
                  </a:cubicBezTo>
                  <a:cubicBezTo>
                    <a:pt x="1706" y="10"/>
                    <a:pt x="1706" y="10"/>
                    <a:pt x="1706" y="10"/>
                  </a:cubicBezTo>
                  <a:cubicBezTo>
                    <a:pt x="1706" y="47"/>
                    <a:pt x="1706" y="47"/>
                    <a:pt x="1706" y="47"/>
                  </a:cubicBezTo>
                  <a:cubicBezTo>
                    <a:pt x="1843" y="47"/>
                    <a:pt x="1843" y="47"/>
                    <a:pt x="1843" y="47"/>
                  </a:cubicBezTo>
                  <a:cubicBezTo>
                    <a:pt x="1843" y="421"/>
                    <a:pt x="1843" y="421"/>
                    <a:pt x="1843" y="421"/>
                  </a:cubicBezTo>
                  <a:cubicBezTo>
                    <a:pt x="1885" y="421"/>
                    <a:pt x="1885" y="421"/>
                    <a:pt x="1885" y="421"/>
                  </a:cubicBezTo>
                  <a:lnTo>
                    <a:pt x="1885" y="47"/>
                  </a:lnTo>
                  <a:close/>
                  <a:moveTo>
                    <a:pt x="2149" y="421"/>
                  </a:moveTo>
                  <a:cubicBezTo>
                    <a:pt x="2107" y="421"/>
                    <a:pt x="2107" y="421"/>
                    <a:pt x="2107" y="421"/>
                  </a:cubicBezTo>
                  <a:cubicBezTo>
                    <a:pt x="2107" y="10"/>
                    <a:pt x="2107" y="10"/>
                    <a:pt x="2107" y="10"/>
                  </a:cubicBezTo>
                  <a:cubicBezTo>
                    <a:pt x="2228" y="10"/>
                    <a:pt x="2228" y="10"/>
                    <a:pt x="2228" y="10"/>
                  </a:cubicBezTo>
                  <a:cubicBezTo>
                    <a:pt x="2248" y="10"/>
                    <a:pt x="2267" y="12"/>
                    <a:pt x="2284" y="16"/>
                  </a:cubicBezTo>
                  <a:cubicBezTo>
                    <a:pt x="2301" y="20"/>
                    <a:pt x="2316" y="26"/>
                    <a:pt x="2329" y="35"/>
                  </a:cubicBezTo>
                  <a:cubicBezTo>
                    <a:pt x="2341" y="44"/>
                    <a:pt x="2351" y="55"/>
                    <a:pt x="2358" y="69"/>
                  </a:cubicBezTo>
                  <a:cubicBezTo>
                    <a:pt x="2365" y="83"/>
                    <a:pt x="2369" y="100"/>
                    <a:pt x="2369" y="120"/>
                  </a:cubicBezTo>
                  <a:cubicBezTo>
                    <a:pt x="2369" y="135"/>
                    <a:pt x="2366" y="149"/>
                    <a:pt x="2361" y="161"/>
                  </a:cubicBezTo>
                  <a:cubicBezTo>
                    <a:pt x="2355" y="174"/>
                    <a:pt x="2348" y="184"/>
                    <a:pt x="2338" y="193"/>
                  </a:cubicBezTo>
                  <a:cubicBezTo>
                    <a:pt x="2329" y="202"/>
                    <a:pt x="2318" y="210"/>
                    <a:pt x="2305" y="215"/>
                  </a:cubicBezTo>
                  <a:cubicBezTo>
                    <a:pt x="2293" y="221"/>
                    <a:pt x="2279" y="224"/>
                    <a:pt x="2264" y="226"/>
                  </a:cubicBezTo>
                  <a:cubicBezTo>
                    <a:pt x="2384" y="421"/>
                    <a:pt x="2384" y="421"/>
                    <a:pt x="2384" y="421"/>
                  </a:cubicBezTo>
                  <a:cubicBezTo>
                    <a:pt x="2333" y="421"/>
                    <a:pt x="2333" y="421"/>
                    <a:pt x="2333" y="421"/>
                  </a:cubicBezTo>
                  <a:cubicBezTo>
                    <a:pt x="2219" y="229"/>
                    <a:pt x="2219" y="229"/>
                    <a:pt x="2219" y="229"/>
                  </a:cubicBezTo>
                  <a:cubicBezTo>
                    <a:pt x="2149" y="229"/>
                    <a:pt x="2149" y="229"/>
                    <a:pt x="2149" y="229"/>
                  </a:cubicBezTo>
                  <a:lnTo>
                    <a:pt x="2149" y="421"/>
                  </a:lnTo>
                  <a:close/>
                  <a:moveTo>
                    <a:pt x="2149" y="193"/>
                  </a:moveTo>
                  <a:cubicBezTo>
                    <a:pt x="2222" y="193"/>
                    <a:pt x="2222" y="193"/>
                    <a:pt x="2222" y="193"/>
                  </a:cubicBezTo>
                  <a:cubicBezTo>
                    <a:pt x="2255" y="193"/>
                    <a:pt x="2281" y="187"/>
                    <a:pt x="2300" y="175"/>
                  </a:cubicBezTo>
                  <a:cubicBezTo>
                    <a:pt x="2318" y="163"/>
                    <a:pt x="2327" y="144"/>
                    <a:pt x="2327" y="120"/>
                  </a:cubicBezTo>
                  <a:cubicBezTo>
                    <a:pt x="2327" y="106"/>
                    <a:pt x="2324" y="95"/>
                    <a:pt x="2319" y="86"/>
                  </a:cubicBezTo>
                  <a:cubicBezTo>
                    <a:pt x="2314" y="76"/>
                    <a:pt x="2307" y="69"/>
                    <a:pt x="2298" y="63"/>
                  </a:cubicBezTo>
                  <a:cubicBezTo>
                    <a:pt x="2289" y="57"/>
                    <a:pt x="2279" y="53"/>
                    <a:pt x="2266" y="50"/>
                  </a:cubicBezTo>
                  <a:cubicBezTo>
                    <a:pt x="2253" y="48"/>
                    <a:pt x="2239" y="46"/>
                    <a:pt x="2224" y="46"/>
                  </a:cubicBezTo>
                  <a:cubicBezTo>
                    <a:pt x="2149" y="46"/>
                    <a:pt x="2149" y="46"/>
                    <a:pt x="2149" y="46"/>
                  </a:cubicBezTo>
                  <a:lnTo>
                    <a:pt x="2149" y="193"/>
                  </a:lnTo>
                  <a:close/>
                  <a:moveTo>
                    <a:pt x="2475" y="421"/>
                  </a:moveTo>
                  <a:cubicBezTo>
                    <a:pt x="2430" y="421"/>
                    <a:pt x="2430" y="421"/>
                    <a:pt x="2430" y="421"/>
                  </a:cubicBezTo>
                  <a:cubicBezTo>
                    <a:pt x="2607" y="10"/>
                    <a:pt x="2607" y="10"/>
                    <a:pt x="2607" y="10"/>
                  </a:cubicBezTo>
                  <a:cubicBezTo>
                    <a:pt x="2648" y="10"/>
                    <a:pt x="2648" y="10"/>
                    <a:pt x="2648" y="10"/>
                  </a:cubicBezTo>
                  <a:cubicBezTo>
                    <a:pt x="2824" y="421"/>
                    <a:pt x="2824" y="421"/>
                    <a:pt x="2824" y="421"/>
                  </a:cubicBezTo>
                  <a:cubicBezTo>
                    <a:pt x="2778" y="421"/>
                    <a:pt x="2778" y="421"/>
                    <a:pt x="2778" y="421"/>
                  </a:cubicBezTo>
                  <a:cubicBezTo>
                    <a:pt x="2733" y="313"/>
                    <a:pt x="2733" y="313"/>
                    <a:pt x="2733" y="313"/>
                  </a:cubicBezTo>
                  <a:cubicBezTo>
                    <a:pt x="2520" y="313"/>
                    <a:pt x="2520" y="313"/>
                    <a:pt x="2520" y="313"/>
                  </a:cubicBezTo>
                  <a:lnTo>
                    <a:pt x="2475" y="421"/>
                  </a:lnTo>
                  <a:close/>
                  <a:moveTo>
                    <a:pt x="2536" y="275"/>
                  </a:moveTo>
                  <a:cubicBezTo>
                    <a:pt x="2717" y="275"/>
                    <a:pt x="2717" y="275"/>
                    <a:pt x="2717" y="275"/>
                  </a:cubicBezTo>
                  <a:cubicBezTo>
                    <a:pt x="2626" y="57"/>
                    <a:pt x="2626" y="57"/>
                    <a:pt x="2626" y="57"/>
                  </a:cubicBezTo>
                  <a:lnTo>
                    <a:pt x="2536" y="275"/>
                  </a:lnTo>
                  <a:close/>
                  <a:moveTo>
                    <a:pt x="3005" y="47"/>
                  </a:moveTo>
                  <a:cubicBezTo>
                    <a:pt x="3143" y="47"/>
                    <a:pt x="3143" y="47"/>
                    <a:pt x="3143" y="47"/>
                  </a:cubicBezTo>
                  <a:cubicBezTo>
                    <a:pt x="3143" y="10"/>
                    <a:pt x="3143" y="10"/>
                    <a:pt x="3143" y="10"/>
                  </a:cubicBezTo>
                  <a:cubicBezTo>
                    <a:pt x="2826" y="10"/>
                    <a:pt x="2826" y="10"/>
                    <a:pt x="2826" y="10"/>
                  </a:cubicBezTo>
                  <a:cubicBezTo>
                    <a:pt x="2826" y="47"/>
                    <a:pt x="2826" y="47"/>
                    <a:pt x="2826" y="47"/>
                  </a:cubicBezTo>
                  <a:cubicBezTo>
                    <a:pt x="2963" y="47"/>
                    <a:pt x="2963" y="47"/>
                    <a:pt x="2963" y="47"/>
                  </a:cubicBezTo>
                  <a:cubicBezTo>
                    <a:pt x="2963" y="421"/>
                    <a:pt x="2963" y="421"/>
                    <a:pt x="2963" y="421"/>
                  </a:cubicBezTo>
                  <a:cubicBezTo>
                    <a:pt x="3005" y="421"/>
                    <a:pt x="3005" y="421"/>
                    <a:pt x="3005" y="421"/>
                  </a:cubicBezTo>
                  <a:lnTo>
                    <a:pt x="3005" y="47"/>
                  </a:lnTo>
                  <a:close/>
                  <a:moveTo>
                    <a:pt x="3269" y="10"/>
                  </a:moveTo>
                  <a:cubicBezTo>
                    <a:pt x="3227" y="10"/>
                    <a:pt x="3227" y="10"/>
                    <a:pt x="3227" y="10"/>
                  </a:cubicBezTo>
                  <a:cubicBezTo>
                    <a:pt x="3227" y="421"/>
                    <a:pt x="3227" y="421"/>
                    <a:pt x="3227" y="421"/>
                  </a:cubicBezTo>
                  <a:cubicBezTo>
                    <a:pt x="3269" y="421"/>
                    <a:pt x="3269" y="421"/>
                    <a:pt x="3269" y="421"/>
                  </a:cubicBezTo>
                  <a:lnTo>
                    <a:pt x="3269" y="10"/>
                  </a:lnTo>
                  <a:close/>
                  <a:moveTo>
                    <a:pt x="3443" y="226"/>
                  </a:moveTo>
                  <a:cubicBezTo>
                    <a:pt x="3642" y="226"/>
                    <a:pt x="3642" y="226"/>
                    <a:pt x="3642" y="226"/>
                  </a:cubicBezTo>
                  <a:cubicBezTo>
                    <a:pt x="3642" y="188"/>
                    <a:pt x="3642" y="188"/>
                    <a:pt x="3642" y="188"/>
                  </a:cubicBezTo>
                  <a:cubicBezTo>
                    <a:pt x="3443" y="188"/>
                    <a:pt x="3443" y="188"/>
                    <a:pt x="3443" y="188"/>
                  </a:cubicBezTo>
                  <a:cubicBezTo>
                    <a:pt x="3443" y="47"/>
                    <a:pt x="3443" y="47"/>
                    <a:pt x="3443" y="47"/>
                  </a:cubicBezTo>
                  <a:cubicBezTo>
                    <a:pt x="3656" y="47"/>
                    <a:pt x="3656" y="47"/>
                    <a:pt x="3656" y="47"/>
                  </a:cubicBezTo>
                  <a:cubicBezTo>
                    <a:pt x="3656" y="10"/>
                    <a:pt x="3656" y="10"/>
                    <a:pt x="3656" y="10"/>
                  </a:cubicBezTo>
                  <a:cubicBezTo>
                    <a:pt x="3401" y="10"/>
                    <a:pt x="3401" y="10"/>
                    <a:pt x="3401" y="10"/>
                  </a:cubicBezTo>
                  <a:cubicBezTo>
                    <a:pt x="3401" y="421"/>
                    <a:pt x="3401" y="421"/>
                    <a:pt x="3401" y="421"/>
                  </a:cubicBezTo>
                  <a:cubicBezTo>
                    <a:pt x="3663" y="421"/>
                    <a:pt x="3663" y="421"/>
                    <a:pt x="3663" y="421"/>
                  </a:cubicBezTo>
                  <a:cubicBezTo>
                    <a:pt x="3663" y="384"/>
                    <a:pt x="3663" y="384"/>
                    <a:pt x="3663" y="384"/>
                  </a:cubicBezTo>
                  <a:cubicBezTo>
                    <a:pt x="3443" y="384"/>
                    <a:pt x="3443" y="384"/>
                    <a:pt x="3443" y="384"/>
                  </a:cubicBezTo>
                  <a:lnTo>
                    <a:pt x="3443" y="226"/>
                  </a:lnTo>
                  <a:close/>
                  <a:moveTo>
                    <a:pt x="4082" y="334"/>
                  </a:moveTo>
                  <a:cubicBezTo>
                    <a:pt x="4067" y="355"/>
                    <a:pt x="4050" y="370"/>
                    <a:pt x="4028" y="380"/>
                  </a:cubicBezTo>
                  <a:cubicBezTo>
                    <a:pt x="4007" y="390"/>
                    <a:pt x="3985" y="395"/>
                    <a:pt x="3961" y="395"/>
                  </a:cubicBezTo>
                  <a:cubicBezTo>
                    <a:pt x="3935" y="395"/>
                    <a:pt x="3911" y="390"/>
                    <a:pt x="3890" y="380"/>
                  </a:cubicBezTo>
                  <a:cubicBezTo>
                    <a:pt x="3869" y="370"/>
                    <a:pt x="3851" y="357"/>
                    <a:pt x="3836" y="341"/>
                  </a:cubicBezTo>
                  <a:cubicBezTo>
                    <a:pt x="3822" y="325"/>
                    <a:pt x="3810" y="306"/>
                    <a:pt x="3802" y="284"/>
                  </a:cubicBezTo>
                  <a:cubicBezTo>
                    <a:pt x="3794" y="262"/>
                    <a:pt x="3790" y="240"/>
                    <a:pt x="3790" y="216"/>
                  </a:cubicBezTo>
                  <a:cubicBezTo>
                    <a:pt x="3790" y="192"/>
                    <a:pt x="3794" y="169"/>
                    <a:pt x="3802" y="147"/>
                  </a:cubicBezTo>
                  <a:cubicBezTo>
                    <a:pt x="3810" y="126"/>
                    <a:pt x="3821" y="107"/>
                    <a:pt x="3836" y="90"/>
                  </a:cubicBezTo>
                  <a:cubicBezTo>
                    <a:pt x="3850" y="74"/>
                    <a:pt x="3868" y="61"/>
                    <a:pt x="3889" y="51"/>
                  </a:cubicBezTo>
                  <a:cubicBezTo>
                    <a:pt x="3910" y="42"/>
                    <a:pt x="3934" y="37"/>
                    <a:pt x="3961" y="37"/>
                  </a:cubicBezTo>
                  <a:cubicBezTo>
                    <a:pt x="3974" y="37"/>
                    <a:pt x="3987" y="39"/>
                    <a:pt x="3998" y="42"/>
                  </a:cubicBezTo>
                  <a:cubicBezTo>
                    <a:pt x="4009" y="45"/>
                    <a:pt x="4020" y="49"/>
                    <a:pt x="4030" y="54"/>
                  </a:cubicBezTo>
                  <a:cubicBezTo>
                    <a:pt x="4039" y="59"/>
                    <a:pt x="4048" y="65"/>
                    <a:pt x="4055" y="71"/>
                  </a:cubicBezTo>
                  <a:cubicBezTo>
                    <a:pt x="4062" y="78"/>
                    <a:pt x="4068" y="84"/>
                    <a:pt x="4072" y="91"/>
                  </a:cubicBezTo>
                  <a:cubicBezTo>
                    <a:pt x="4107" y="65"/>
                    <a:pt x="4107" y="65"/>
                    <a:pt x="4107" y="65"/>
                  </a:cubicBezTo>
                  <a:cubicBezTo>
                    <a:pt x="4100" y="55"/>
                    <a:pt x="4091" y="46"/>
                    <a:pt x="4081" y="38"/>
                  </a:cubicBezTo>
                  <a:cubicBezTo>
                    <a:pt x="4070" y="30"/>
                    <a:pt x="4059" y="23"/>
                    <a:pt x="4046" y="18"/>
                  </a:cubicBezTo>
                  <a:cubicBezTo>
                    <a:pt x="4033" y="12"/>
                    <a:pt x="4019" y="8"/>
                    <a:pt x="4005" y="4"/>
                  </a:cubicBezTo>
                  <a:cubicBezTo>
                    <a:pt x="3990" y="1"/>
                    <a:pt x="3976" y="0"/>
                    <a:pt x="3960" y="0"/>
                  </a:cubicBezTo>
                  <a:cubicBezTo>
                    <a:pt x="3930" y="0"/>
                    <a:pt x="3902" y="5"/>
                    <a:pt x="3875" y="16"/>
                  </a:cubicBezTo>
                  <a:cubicBezTo>
                    <a:pt x="3849" y="27"/>
                    <a:pt x="3827" y="42"/>
                    <a:pt x="3808" y="61"/>
                  </a:cubicBezTo>
                  <a:cubicBezTo>
                    <a:pt x="3788" y="80"/>
                    <a:pt x="3773" y="103"/>
                    <a:pt x="3762" y="129"/>
                  </a:cubicBezTo>
                  <a:cubicBezTo>
                    <a:pt x="3752" y="156"/>
                    <a:pt x="3746" y="184"/>
                    <a:pt x="3746" y="216"/>
                  </a:cubicBezTo>
                  <a:cubicBezTo>
                    <a:pt x="3746" y="247"/>
                    <a:pt x="3752" y="276"/>
                    <a:pt x="3762" y="302"/>
                  </a:cubicBezTo>
                  <a:cubicBezTo>
                    <a:pt x="3773" y="329"/>
                    <a:pt x="3788" y="351"/>
                    <a:pt x="3807" y="370"/>
                  </a:cubicBezTo>
                  <a:cubicBezTo>
                    <a:pt x="3826" y="390"/>
                    <a:pt x="3848" y="405"/>
                    <a:pt x="3875" y="415"/>
                  </a:cubicBezTo>
                  <a:cubicBezTo>
                    <a:pt x="3901" y="426"/>
                    <a:pt x="3930" y="432"/>
                    <a:pt x="3960" y="432"/>
                  </a:cubicBezTo>
                  <a:cubicBezTo>
                    <a:pt x="3979" y="432"/>
                    <a:pt x="3996" y="430"/>
                    <a:pt x="4012" y="426"/>
                  </a:cubicBezTo>
                  <a:cubicBezTo>
                    <a:pt x="4028" y="421"/>
                    <a:pt x="4042" y="416"/>
                    <a:pt x="4055" y="409"/>
                  </a:cubicBezTo>
                  <a:cubicBezTo>
                    <a:pt x="4068" y="402"/>
                    <a:pt x="4079" y="393"/>
                    <a:pt x="4089" y="384"/>
                  </a:cubicBezTo>
                  <a:cubicBezTo>
                    <a:pt x="4099" y="375"/>
                    <a:pt x="4107" y="365"/>
                    <a:pt x="4114" y="354"/>
                  </a:cubicBezTo>
                  <a:lnTo>
                    <a:pt x="4082" y="334"/>
                  </a:lnTo>
                  <a:close/>
                  <a:moveTo>
                    <a:pt x="4609" y="216"/>
                  </a:moveTo>
                  <a:cubicBezTo>
                    <a:pt x="4609" y="247"/>
                    <a:pt x="4603" y="276"/>
                    <a:pt x="4593" y="302"/>
                  </a:cubicBezTo>
                  <a:cubicBezTo>
                    <a:pt x="4582" y="329"/>
                    <a:pt x="4567" y="351"/>
                    <a:pt x="4548" y="370"/>
                  </a:cubicBezTo>
                  <a:cubicBezTo>
                    <a:pt x="4529" y="390"/>
                    <a:pt x="4506" y="405"/>
                    <a:pt x="4480" y="415"/>
                  </a:cubicBezTo>
                  <a:cubicBezTo>
                    <a:pt x="4454" y="426"/>
                    <a:pt x="4425" y="432"/>
                    <a:pt x="4395" y="432"/>
                  </a:cubicBezTo>
                  <a:cubicBezTo>
                    <a:pt x="4364" y="432"/>
                    <a:pt x="4336" y="426"/>
                    <a:pt x="4310" y="415"/>
                  </a:cubicBezTo>
                  <a:cubicBezTo>
                    <a:pt x="4284" y="405"/>
                    <a:pt x="4261" y="390"/>
                    <a:pt x="4242" y="370"/>
                  </a:cubicBezTo>
                  <a:cubicBezTo>
                    <a:pt x="4223" y="351"/>
                    <a:pt x="4208" y="329"/>
                    <a:pt x="4197" y="302"/>
                  </a:cubicBezTo>
                  <a:cubicBezTo>
                    <a:pt x="4186" y="276"/>
                    <a:pt x="4180" y="247"/>
                    <a:pt x="4180" y="216"/>
                  </a:cubicBezTo>
                  <a:cubicBezTo>
                    <a:pt x="4180" y="184"/>
                    <a:pt x="4186" y="156"/>
                    <a:pt x="4197" y="129"/>
                  </a:cubicBezTo>
                  <a:cubicBezTo>
                    <a:pt x="4208" y="103"/>
                    <a:pt x="4223" y="80"/>
                    <a:pt x="4242" y="61"/>
                  </a:cubicBezTo>
                  <a:cubicBezTo>
                    <a:pt x="4261" y="42"/>
                    <a:pt x="4284" y="27"/>
                    <a:pt x="4310" y="16"/>
                  </a:cubicBezTo>
                  <a:cubicBezTo>
                    <a:pt x="4336" y="5"/>
                    <a:pt x="4364" y="0"/>
                    <a:pt x="4395" y="0"/>
                  </a:cubicBezTo>
                  <a:cubicBezTo>
                    <a:pt x="4425" y="0"/>
                    <a:pt x="4454" y="5"/>
                    <a:pt x="4480" y="16"/>
                  </a:cubicBezTo>
                  <a:cubicBezTo>
                    <a:pt x="4506" y="27"/>
                    <a:pt x="4529" y="42"/>
                    <a:pt x="4548" y="61"/>
                  </a:cubicBezTo>
                  <a:cubicBezTo>
                    <a:pt x="4567" y="80"/>
                    <a:pt x="4582" y="103"/>
                    <a:pt x="4593" y="129"/>
                  </a:cubicBezTo>
                  <a:cubicBezTo>
                    <a:pt x="4603" y="156"/>
                    <a:pt x="4609" y="184"/>
                    <a:pt x="4609" y="216"/>
                  </a:cubicBezTo>
                  <a:moveTo>
                    <a:pt x="4565" y="216"/>
                  </a:moveTo>
                  <a:cubicBezTo>
                    <a:pt x="4565" y="192"/>
                    <a:pt x="4561" y="169"/>
                    <a:pt x="4553" y="148"/>
                  </a:cubicBezTo>
                  <a:cubicBezTo>
                    <a:pt x="4545" y="126"/>
                    <a:pt x="4534" y="107"/>
                    <a:pt x="4520" y="91"/>
                  </a:cubicBezTo>
                  <a:cubicBezTo>
                    <a:pt x="4505" y="74"/>
                    <a:pt x="4487" y="61"/>
                    <a:pt x="4466" y="51"/>
                  </a:cubicBezTo>
                  <a:cubicBezTo>
                    <a:pt x="4445" y="42"/>
                    <a:pt x="4421" y="37"/>
                    <a:pt x="4395" y="37"/>
                  </a:cubicBezTo>
                  <a:cubicBezTo>
                    <a:pt x="4368" y="37"/>
                    <a:pt x="4345" y="42"/>
                    <a:pt x="4324" y="51"/>
                  </a:cubicBezTo>
                  <a:cubicBezTo>
                    <a:pt x="4303" y="61"/>
                    <a:pt x="4285" y="74"/>
                    <a:pt x="4270" y="91"/>
                  </a:cubicBezTo>
                  <a:cubicBezTo>
                    <a:pt x="4255" y="107"/>
                    <a:pt x="4244" y="126"/>
                    <a:pt x="4236" y="148"/>
                  </a:cubicBezTo>
                  <a:cubicBezTo>
                    <a:pt x="4228" y="169"/>
                    <a:pt x="4225" y="192"/>
                    <a:pt x="4225" y="216"/>
                  </a:cubicBezTo>
                  <a:cubicBezTo>
                    <a:pt x="4225" y="240"/>
                    <a:pt x="4228" y="263"/>
                    <a:pt x="4236" y="284"/>
                  </a:cubicBezTo>
                  <a:cubicBezTo>
                    <a:pt x="4244" y="306"/>
                    <a:pt x="4255" y="325"/>
                    <a:pt x="4270" y="341"/>
                  </a:cubicBezTo>
                  <a:cubicBezTo>
                    <a:pt x="4285" y="357"/>
                    <a:pt x="4303" y="370"/>
                    <a:pt x="4324" y="380"/>
                  </a:cubicBezTo>
                  <a:cubicBezTo>
                    <a:pt x="4345" y="390"/>
                    <a:pt x="4368" y="395"/>
                    <a:pt x="4395" y="395"/>
                  </a:cubicBezTo>
                  <a:cubicBezTo>
                    <a:pt x="4421" y="395"/>
                    <a:pt x="4445" y="390"/>
                    <a:pt x="4466" y="380"/>
                  </a:cubicBezTo>
                  <a:cubicBezTo>
                    <a:pt x="4487" y="370"/>
                    <a:pt x="4505" y="357"/>
                    <a:pt x="4520" y="341"/>
                  </a:cubicBezTo>
                  <a:cubicBezTo>
                    <a:pt x="4534" y="325"/>
                    <a:pt x="4545" y="306"/>
                    <a:pt x="4553" y="284"/>
                  </a:cubicBezTo>
                  <a:cubicBezTo>
                    <a:pt x="4561" y="263"/>
                    <a:pt x="4565" y="240"/>
                    <a:pt x="4565" y="216"/>
                  </a:cubicBezTo>
                  <a:moveTo>
                    <a:pt x="4783" y="10"/>
                  </a:moveTo>
                  <a:cubicBezTo>
                    <a:pt x="4719" y="10"/>
                    <a:pt x="4719" y="10"/>
                    <a:pt x="4719" y="10"/>
                  </a:cubicBezTo>
                  <a:cubicBezTo>
                    <a:pt x="4719" y="421"/>
                    <a:pt x="4719" y="421"/>
                    <a:pt x="4719" y="421"/>
                  </a:cubicBezTo>
                  <a:cubicBezTo>
                    <a:pt x="4761" y="421"/>
                    <a:pt x="4761" y="421"/>
                    <a:pt x="4761" y="421"/>
                  </a:cubicBezTo>
                  <a:cubicBezTo>
                    <a:pt x="4761" y="64"/>
                    <a:pt x="4761" y="64"/>
                    <a:pt x="4761" y="64"/>
                  </a:cubicBezTo>
                  <a:cubicBezTo>
                    <a:pt x="4762" y="64"/>
                    <a:pt x="4762" y="64"/>
                    <a:pt x="4762" y="64"/>
                  </a:cubicBezTo>
                  <a:cubicBezTo>
                    <a:pt x="4911" y="421"/>
                    <a:pt x="4911" y="421"/>
                    <a:pt x="4911" y="421"/>
                  </a:cubicBezTo>
                  <a:cubicBezTo>
                    <a:pt x="4933" y="421"/>
                    <a:pt x="4933" y="421"/>
                    <a:pt x="4933" y="421"/>
                  </a:cubicBezTo>
                  <a:cubicBezTo>
                    <a:pt x="5081" y="64"/>
                    <a:pt x="5081" y="64"/>
                    <a:pt x="5081" y="64"/>
                  </a:cubicBezTo>
                  <a:cubicBezTo>
                    <a:pt x="5083" y="64"/>
                    <a:pt x="5083" y="64"/>
                    <a:pt x="5083" y="64"/>
                  </a:cubicBezTo>
                  <a:cubicBezTo>
                    <a:pt x="5083" y="421"/>
                    <a:pt x="5083" y="421"/>
                    <a:pt x="5083" y="421"/>
                  </a:cubicBezTo>
                  <a:cubicBezTo>
                    <a:pt x="5124" y="421"/>
                    <a:pt x="5124" y="421"/>
                    <a:pt x="5124" y="421"/>
                  </a:cubicBezTo>
                  <a:cubicBezTo>
                    <a:pt x="5124" y="10"/>
                    <a:pt x="5124" y="10"/>
                    <a:pt x="5124" y="10"/>
                  </a:cubicBezTo>
                  <a:cubicBezTo>
                    <a:pt x="5061" y="10"/>
                    <a:pt x="5061" y="10"/>
                    <a:pt x="5061" y="10"/>
                  </a:cubicBezTo>
                  <a:cubicBezTo>
                    <a:pt x="4923" y="350"/>
                    <a:pt x="4923" y="350"/>
                    <a:pt x="4923" y="350"/>
                  </a:cubicBezTo>
                  <a:cubicBezTo>
                    <a:pt x="4922" y="350"/>
                    <a:pt x="4922" y="350"/>
                    <a:pt x="4922" y="350"/>
                  </a:cubicBezTo>
                  <a:lnTo>
                    <a:pt x="4783" y="10"/>
                  </a:lnTo>
                  <a:close/>
                  <a:moveTo>
                    <a:pt x="5321" y="10"/>
                  </a:moveTo>
                  <a:cubicBezTo>
                    <a:pt x="5257" y="10"/>
                    <a:pt x="5257" y="10"/>
                    <a:pt x="5257" y="10"/>
                  </a:cubicBezTo>
                  <a:cubicBezTo>
                    <a:pt x="5257" y="421"/>
                    <a:pt x="5257" y="421"/>
                    <a:pt x="5257" y="421"/>
                  </a:cubicBezTo>
                  <a:cubicBezTo>
                    <a:pt x="5299" y="421"/>
                    <a:pt x="5299" y="421"/>
                    <a:pt x="5299" y="421"/>
                  </a:cubicBezTo>
                  <a:cubicBezTo>
                    <a:pt x="5299" y="64"/>
                    <a:pt x="5299" y="64"/>
                    <a:pt x="5299" y="64"/>
                  </a:cubicBezTo>
                  <a:cubicBezTo>
                    <a:pt x="5300" y="64"/>
                    <a:pt x="5300" y="64"/>
                    <a:pt x="5300" y="64"/>
                  </a:cubicBezTo>
                  <a:cubicBezTo>
                    <a:pt x="5448" y="421"/>
                    <a:pt x="5448" y="421"/>
                    <a:pt x="5448" y="421"/>
                  </a:cubicBezTo>
                  <a:cubicBezTo>
                    <a:pt x="5470" y="421"/>
                    <a:pt x="5470" y="421"/>
                    <a:pt x="5470" y="421"/>
                  </a:cubicBezTo>
                  <a:cubicBezTo>
                    <a:pt x="5619" y="64"/>
                    <a:pt x="5619" y="64"/>
                    <a:pt x="5619" y="64"/>
                  </a:cubicBezTo>
                  <a:cubicBezTo>
                    <a:pt x="5620" y="64"/>
                    <a:pt x="5620" y="64"/>
                    <a:pt x="5620" y="64"/>
                  </a:cubicBezTo>
                  <a:cubicBezTo>
                    <a:pt x="5620" y="421"/>
                    <a:pt x="5620" y="421"/>
                    <a:pt x="5620" y="421"/>
                  </a:cubicBezTo>
                  <a:cubicBezTo>
                    <a:pt x="5662" y="421"/>
                    <a:pt x="5662" y="421"/>
                    <a:pt x="5662" y="421"/>
                  </a:cubicBezTo>
                  <a:cubicBezTo>
                    <a:pt x="5662" y="10"/>
                    <a:pt x="5662" y="10"/>
                    <a:pt x="5662" y="10"/>
                  </a:cubicBezTo>
                  <a:cubicBezTo>
                    <a:pt x="5598" y="10"/>
                    <a:pt x="5598" y="10"/>
                    <a:pt x="5598" y="10"/>
                  </a:cubicBezTo>
                  <a:cubicBezTo>
                    <a:pt x="5461" y="350"/>
                    <a:pt x="5461" y="350"/>
                    <a:pt x="5461" y="350"/>
                  </a:cubicBezTo>
                  <a:cubicBezTo>
                    <a:pt x="5460" y="350"/>
                    <a:pt x="5460" y="350"/>
                    <a:pt x="5460" y="350"/>
                  </a:cubicBezTo>
                  <a:lnTo>
                    <a:pt x="5321" y="10"/>
                  </a:lnTo>
                  <a:close/>
                  <a:moveTo>
                    <a:pt x="5836" y="10"/>
                  </a:moveTo>
                  <a:cubicBezTo>
                    <a:pt x="5794" y="10"/>
                    <a:pt x="5794" y="10"/>
                    <a:pt x="5794" y="10"/>
                  </a:cubicBezTo>
                  <a:cubicBezTo>
                    <a:pt x="5794" y="421"/>
                    <a:pt x="5794" y="421"/>
                    <a:pt x="5794" y="421"/>
                  </a:cubicBezTo>
                  <a:cubicBezTo>
                    <a:pt x="5836" y="421"/>
                    <a:pt x="5836" y="421"/>
                    <a:pt x="5836" y="421"/>
                  </a:cubicBezTo>
                  <a:lnTo>
                    <a:pt x="5836" y="10"/>
                  </a:lnTo>
                  <a:close/>
                  <a:moveTo>
                    <a:pt x="6201" y="50"/>
                  </a:moveTo>
                  <a:cubicBezTo>
                    <a:pt x="6191" y="36"/>
                    <a:pt x="6176" y="24"/>
                    <a:pt x="6156" y="15"/>
                  </a:cubicBezTo>
                  <a:cubicBezTo>
                    <a:pt x="6136" y="5"/>
                    <a:pt x="6113" y="0"/>
                    <a:pt x="6085" y="0"/>
                  </a:cubicBezTo>
                  <a:cubicBezTo>
                    <a:pt x="6070" y="0"/>
                    <a:pt x="6054" y="2"/>
                    <a:pt x="6039" y="6"/>
                  </a:cubicBezTo>
                  <a:cubicBezTo>
                    <a:pt x="6023" y="10"/>
                    <a:pt x="6009" y="17"/>
                    <a:pt x="5996" y="26"/>
                  </a:cubicBezTo>
                  <a:cubicBezTo>
                    <a:pt x="5984" y="36"/>
                    <a:pt x="5973" y="48"/>
                    <a:pt x="5965" y="62"/>
                  </a:cubicBezTo>
                  <a:cubicBezTo>
                    <a:pt x="5957" y="76"/>
                    <a:pt x="5953" y="93"/>
                    <a:pt x="5953" y="113"/>
                  </a:cubicBezTo>
                  <a:cubicBezTo>
                    <a:pt x="5953" y="132"/>
                    <a:pt x="5957" y="147"/>
                    <a:pt x="5963" y="160"/>
                  </a:cubicBezTo>
                  <a:cubicBezTo>
                    <a:pt x="5969" y="173"/>
                    <a:pt x="5978" y="183"/>
                    <a:pt x="5988" y="192"/>
                  </a:cubicBezTo>
                  <a:cubicBezTo>
                    <a:pt x="5999" y="201"/>
                    <a:pt x="6011" y="208"/>
                    <a:pt x="6024" y="213"/>
                  </a:cubicBezTo>
                  <a:cubicBezTo>
                    <a:pt x="6037" y="219"/>
                    <a:pt x="6050" y="224"/>
                    <a:pt x="6064" y="228"/>
                  </a:cubicBezTo>
                  <a:cubicBezTo>
                    <a:pt x="6077" y="232"/>
                    <a:pt x="6089" y="236"/>
                    <a:pt x="6101" y="241"/>
                  </a:cubicBezTo>
                  <a:cubicBezTo>
                    <a:pt x="6113" y="245"/>
                    <a:pt x="6124" y="250"/>
                    <a:pt x="6133" y="257"/>
                  </a:cubicBezTo>
                  <a:cubicBezTo>
                    <a:pt x="6143" y="263"/>
                    <a:pt x="6150" y="271"/>
                    <a:pt x="6156" y="280"/>
                  </a:cubicBezTo>
                  <a:cubicBezTo>
                    <a:pt x="6161" y="290"/>
                    <a:pt x="6164" y="302"/>
                    <a:pt x="6164" y="316"/>
                  </a:cubicBezTo>
                  <a:cubicBezTo>
                    <a:pt x="6164" y="329"/>
                    <a:pt x="6161" y="341"/>
                    <a:pt x="6156" y="351"/>
                  </a:cubicBezTo>
                  <a:cubicBezTo>
                    <a:pt x="6150" y="361"/>
                    <a:pt x="6143" y="369"/>
                    <a:pt x="6134" y="376"/>
                  </a:cubicBezTo>
                  <a:cubicBezTo>
                    <a:pt x="6126" y="382"/>
                    <a:pt x="6116" y="387"/>
                    <a:pt x="6105" y="391"/>
                  </a:cubicBezTo>
                  <a:cubicBezTo>
                    <a:pt x="6094" y="394"/>
                    <a:pt x="6083" y="396"/>
                    <a:pt x="6073" y="396"/>
                  </a:cubicBezTo>
                  <a:cubicBezTo>
                    <a:pt x="6051" y="396"/>
                    <a:pt x="6032" y="391"/>
                    <a:pt x="6016" y="381"/>
                  </a:cubicBezTo>
                  <a:cubicBezTo>
                    <a:pt x="6000" y="371"/>
                    <a:pt x="5988" y="359"/>
                    <a:pt x="5979" y="344"/>
                  </a:cubicBezTo>
                  <a:cubicBezTo>
                    <a:pt x="5943" y="371"/>
                    <a:pt x="5943" y="371"/>
                    <a:pt x="5943" y="371"/>
                  </a:cubicBezTo>
                  <a:cubicBezTo>
                    <a:pt x="5950" y="381"/>
                    <a:pt x="5959" y="390"/>
                    <a:pt x="5969" y="397"/>
                  </a:cubicBezTo>
                  <a:cubicBezTo>
                    <a:pt x="5978" y="405"/>
                    <a:pt x="5989" y="412"/>
                    <a:pt x="6000" y="417"/>
                  </a:cubicBezTo>
                  <a:cubicBezTo>
                    <a:pt x="6011" y="422"/>
                    <a:pt x="6023" y="425"/>
                    <a:pt x="6035" y="428"/>
                  </a:cubicBezTo>
                  <a:cubicBezTo>
                    <a:pt x="6048" y="430"/>
                    <a:pt x="6060" y="432"/>
                    <a:pt x="6072" y="432"/>
                  </a:cubicBezTo>
                  <a:cubicBezTo>
                    <a:pt x="6089" y="432"/>
                    <a:pt x="6105" y="429"/>
                    <a:pt x="6121" y="425"/>
                  </a:cubicBezTo>
                  <a:cubicBezTo>
                    <a:pt x="6137" y="420"/>
                    <a:pt x="6151" y="413"/>
                    <a:pt x="6164" y="403"/>
                  </a:cubicBezTo>
                  <a:cubicBezTo>
                    <a:pt x="6176" y="394"/>
                    <a:pt x="6186" y="381"/>
                    <a:pt x="6194" y="366"/>
                  </a:cubicBezTo>
                  <a:cubicBezTo>
                    <a:pt x="6202" y="351"/>
                    <a:pt x="6206" y="334"/>
                    <a:pt x="6206" y="313"/>
                  </a:cubicBezTo>
                  <a:cubicBezTo>
                    <a:pt x="6206" y="293"/>
                    <a:pt x="6202" y="276"/>
                    <a:pt x="6195" y="262"/>
                  </a:cubicBezTo>
                  <a:cubicBezTo>
                    <a:pt x="6188" y="249"/>
                    <a:pt x="6178" y="238"/>
                    <a:pt x="6167" y="229"/>
                  </a:cubicBezTo>
                  <a:cubicBezTo>
                    <a:pt x="6155" y="221"/>
                    <a:pt x="6142" y="214"/>
                    <a:pt x="6127" y="208"/>
                  </a:cubicBezTo>
                  <a:cubicBezTo>
                    <a:pt x="6113" y="203"/>
                    <a:pt x="6099" y="198"/>
                    <a:pt x="6084" y="193"/>
                  </a:cubicBezTo>
                  <a:cubicBezTo>
                    <a:pt x="6073" y="189"/>
                    <a:pt x="6062" y="185"/>
                    <a:pt x="6051" y="182"/>
                  </a:cubicBezTo>
                  <a:cubicBezTo>
                    <a:pt x="6040" y="178"/>
                    <a:pt x="6031" y="173"/>
                    <a:pt x="6023" y="167"/>
                  </a:cubicBezTo>
                  <a:cubicBezTo>
                    <a:pt x="6014" y="161"/>
                    <a:pt x="6008" y="153"/>
                    <a:pt x="6003" y="145"/>
                  </a:cubicBezTo>
                  <a:cubicBezTo>
                    <a:pt x="5998" y="136"/>
                    <a:pt x="5995" y="126"/>
                    <a:pt x="5995" y="112"/>
                  </a:cubicBezTo>
                  <a:cubicBezTo>
                    <a:pt x="5995" y="99"/>
                    <a:pt x="5998" y="88"/>
                    <a:pt x="6003" y="78"/>
                  </a:cubicBezTo>
                  <a:cubicBezTo>
                    <a:pt x="6008" y="68"/>
                    <a:pt x="6015" y="60"/>
                    <a:pt x="6024" y="54"/>
                  </a:cubicBezTo>
                  <a:cubicBezTo>
                    <a:pt x="6032" y="48"/>
                    <a:pt x="6042" y="43"/>
                    <a:pt x="6052" y="40"/>
                  </a:cubicBezTo>
                  <a:cubicBezTo>
                    <a:pt x="6063" y="37"/>
                    <a:pt x="6073" y="35"/>
                    <a:pt x="6083" y="35"/>
                  </a:cubicBezTo>
                  <a:cubicBezTo>
                    <a:pt x="6103" y="35"/>
                    <a:pt x="6119" y="39"/>
                    <a:pt x="6133" y="47"/>
                  </a:cubicBezTo>
                  <a:cubicBezTo>
                    <a:pt x="6147" y="54"/>
                    <a:pt x="6159" y="64"/>
                    <a:pt x="6168" y="76"/>
                  </a:cubicBezTo>
                  <a:lnTo>
                    <a:pt x="6201" y="50"/>
                  </a:lnTo>
                  <a:close/>
                  <a:moveTo>
                    <a:pt x="6551" y="50"/>
                  </a:moveTo>
                  <a:cubicBezTo>
                    <a:pt x="6541" y="36"/>
                    <a:pt x="6526" y="24"/>
                    <a:pt x="6507" y="15"/>
                  </a:cubicBezTo>
                  <a:cubicBezTo>
                    <a:pt x="6487" y="5"/>
                    <a:pt x="6463" y="0"/>
                    <a:pt x="6435" y="0"/>
                  </a:cubicBezTo>
                  <a:cubicBezTo>
                    <a:pt x="6420" y="0"/>
                    <a:pt x="6405" y="2"/>
                    <a:pt x="6389" y="6"/>
                  </a:cubicBezTo>
                  <a:cubicBezTo>
                    <a:pt x="6374" y="10"/>
                    <a:pt x="6360" y="17"/>
                    <a:pt x="6347" y="26"/>
                  </a:cubicBezTo>
                  <a:cubicBezTo>
                    <a:pt x="6334" y="36"/>
                    <a:pt x="6324" y="48"/>
                    <a:pt x="6316" y="62"/>
                  </a:cubicBezTo>
                  <a:cubicBezTo>
                    <a:pt x="6308" y="76"/>
                    <a:pt x="6304" y="93"/>
                    <a:pt x="6304" y="113"/>
                  </a:cubicBezTo>
                  <a:cubicBezTo>
                    <a:pt x="6304" y="132"/>
                    <a:pt x="6307" y="147"/>
                    <a:pt x="6314" y="160"/>
                  </a:cubicBezTo>
                  <a:cubicBezTo>
                    <a:pt x="6320" y="173"/>
                    <a:pt x="6328" y="183"/>
                    <a:pt x="6339" y="192"/>
                  </a:cubicBezTo>
                  <a:cubicBezTo>
                    <a:pt x="6349" y="201"/>
                    <a:pt x="6361" y="208"/>
                    <a:pt x="6374" y="213"/>
                  </a:cubicBezTo>
                  <a:cubicBezTo>
                    <a:pt x="6387" y="219"/>
                    <a:pt x="6401" y="224"/>
                    <a:pt x="6414" y="228"/>
                  </a:cubicBezTo>
                  <a:cubicBezTo>
                    <a:pt x="6428" y="232"/>
                    <a:pt x="6440" y="236"/>
                    <a:pt x="6452" y="241"/>
                  </a:cubicBezTo>
                  <a:cubicBezTo>
                    <a:pt x="6464" y="245"/>
                    <a:pt x="6475" y="250"/>
                    <a:pt x="6484" y="257"/>
                  </a:cubicBezTo>
                  <a:cubicBezTo>
                    <a:pt x="6493" y="263"/>
                    <a:pt x="6501" y="271"/>
                    <a:pt x="6506" y="280"/>
                  </a:cubicBezTo>
                  <a:cubicBezTo>
                    <a:pt x="6512" y="290"/>
                    <a:pt x="6515" y="302"/>
                    <a:pt x="6515" y="316"/>
                  </a:cubicBezTo>
                  <a:cubicBezTo>
                    <a:pt x="6515" y="329"/>
                    <a:pt x="6512" y="341"/>
                    <a:pt x="6506" y="351"/>
                  </a:cubicBezTo>
                  <a:cubicBezTo>
                    <a:pt x="6501" y="361"/>
                    <a:pt x="6494" y="369"/>
                    <a:pt x="6485" y="376"/>
                  </a:cubicBezTo>
                  <a:cubicBezTo>
                    <a:pt x="6476" y="382"/>
                    <a:pt x="6466" y="387"/>
                    <a:pt x="6456" y="391"/>
                  </a:cubicBezTo>
                  <a:cubicBezTo>
                    <a:pt x="6445" y="394"/>
                    <a:pt x="6434" y="396"/>
                    <a:pt x="6424" y="396"/>
                  </a:cubicBezTo>
                  <a:cubicBezTo>
                    <a:pt x="6402" y="396"/>
                    <a:pt x="6383" y="391"/>
                    <a:pt x="6367" y="381"/>
                  </a:cubicBezTo>
                  <a:cubicBezTo>
                    <a:pt x="6351" y="371"/>
                    <a:pt x="6339" y="359"/>
                    <a:pt x="6330" y="344"/>
                  </a:cubicBezTo>
                  <a:cubicBezTo>
                    <a:pt x="6294" y="371"/>
                    <a:pt x="6294" y="371"/>
                    <a:pt x="6294" y="371"/>
                  </a:cubicBezTo>
                  <a:cubicBezTo>
                    <a:pt x="6301" y="381"/>
                    <a:pt x="6309" y="390"/>
                    <a:pt x="6319" y="397"/>
                  </a:cubicBezTo>
                  <a:cubicBezTo>
                    <a:pt x="6329" y="405"/>
                    <a:pt x="6339" y="412"/>
                    <a:pt x="6351" y="417"/>
                  </a:cubicBezTo>
                  <a:cubicBezTo>
                    <a:pt x="6362" y="422"/>
                    <a:pt x="6374" y="425"/>
                    <a:pt x="6386" y="428"/>
                  </a:cubicBezTo>
                  <a:cubicBezTo>
                    <a:pt x="6398" y="430"/>
                    <a:pt x="6411" y="432"/>
                    <a:pt x="6423" y="432"/>
                  </a:cubicBezTo>
                  <a:cubicBezTo>
                    <a:pt x="6439" y="432"/>
                    <a:pt x="6456" y="429"/>
                    <a:pt x="6472" y="425"/>
                  </a:cubicBezTo>
                  <a:cubicBezTo>
                    <a:pt x="6488" y="420"/>
                    <a:pt x="6502" y="413"/>
                    <a:pt x="6514" y="403"/>
                  </a:cubicBezTo>
                  <a:cubicBezTo>
                    <a:pt x="6527" y="394"/>
                    <a:pt x="6537" y="381"/>
                    <a:pt x="6545" y="366"/>
                  </a:cubicBezTo>
                  <a:cubicBezTo>
                    <a:pt x="6553" y="351"/>
                    <a:pt x="6557" y="334"/>
                    <a:pt x="6557" y="313"/>
                  </a:cubicBezTo>
                  <a:cubicBezTo>
                    <a:pt x="6557" y="293"/>
                    <a:pt x="6553" y="276"/>
                    <a:pt x="6546" y="262"/>
                  </a:cubicBezTo>
                  <a:cubicBezTo>
                    <a:pt x="6538" y="249"/>
                    <a:pt x="6529" y="238"/>
                    <a:pt x="6517" y="229"/>
                  </a:cubicBezTo>
                  <a:cubicBezTo>
                    <a:pt x="6506" y="221"/>
                    <a:pt x="6493" y="214"/>
                    <a:pt x="6478" y="208"/>
                  </a:cubicBezTo>
                  <a:cubicBezTo>
                    <a:pt x="6464" y="203"/>
                    <a:pt x="6449" y="198"/>
                    <a:pt x="6435" y="193"/>
                  </a:cubicBezTo>
                  <a:cubicBezTo>
                    <a:pt x="6423" y="189"/>
                    <a:pt x="6412" y="185"/>
                    <a:pt x="6402" y="182"/>
                  </a:cubicBezTo>
                  <a:cubicBezTo>
                    <a:pt x="6391" y="178"/>
                    <a:pt x="6382" y="173"/>
                    <a:pt x="6373" y="167"/>
                  </a:cubicBezTo>
                  <a:cubicBezTo>
                    <a:pt x="6365" y="161"/>
                    <a:pt x="6358" y="153"/>
                    <a:pt x="6353" y="145"/>
                  </a:cubicBezTo>
                  <a:cubicBezTo>
                    <a:pt x="6348" y="136"/>
                    <a:pt x="6346" y="126"/>
                    <a:pt x="6346" y="112"/>
                  </a:cubicBezTo>
                  <a:cubicBezTo>
                    <a:pt x="6346" y="99"/>
                    <a:pt x="6348" y="88"/>
                    <a:pt x="6354" y="78"/>
                  </a:cubicBezTo>
                  <a:cubicBezTo>
                    <a:pt x="6359" y="68"/>
                    <a:pt x="6366" y="60"/>
                    <a:pt x="6374" y="54"/>
                  </a:cubicBezTo>
                  <a:cubicBezTo>
                    <a:pt x="6383" y="48"/>
                    <a:pt x="6392" y="43"/>
                    <a:pt x="6403" y="40"/>
                  </a:cubicBezTo>
                  <a:cubicBezTo>
                    <a:pt x="6413" y="37"/>
                    <a:pt x="6423" y="35"/>
                    <a:pt x="6434" y="35"/>
                  </a:cubicBezTo>
                  <a:cubicBezTo>
                    <a:pt x="6453" y="35"/>
                    <a:pt x="6470" y="39"/>
                    <a:pt x="6484" y="47"/>
                  </a:cubicBezTo>
                  <a:cubicBezTo>
                    <a:pt x="6498" y="54"/>
                    <a:pt x="6509" y="64"/>
                    <a:pt x="6518" y="76"/>
                  </a:cubicBezTo>
                  <a:lnTo>
                    <a:pt x="6551" y="50"/>
                  </a:lnTo>
                  <a:close/>
                  <a:moveTo>
                    <a:pt x="6712" y="10"/>
                  </a:moveTo>
                  <a:cubicBezTo>
                    <a:pt x="6670" y="10"/>
                    <a:pt x="6670" y="10"/>
                    <a:pt x="6670" y="10"/>
                  </a:cubicBezTo>
                  <a:cubicBezTo>
                    <a:pt x="6670" y="421"/>
                    <a:pt x="6670" y="421"/>
                    <a:pt x="6670" y="421"/>
                  </a:cubicBezTo>
                  <a:cubicBezTo>
                    <a:pt x="6712" y="421"/>
                    <a:pt x="6712" y="421"/>
                    <a:pt x="6712" y="421"/>
                  </a:cubicBezTo>
                  <a:lnTo>
                    <a:pt x="6712" y="10"/>
                  </a:lnTo>
                  <a:close/>
                  <a:moveTo>
                    <a:pt x="6886" y="226"/>
                  </a:moveTo>
                  <a:cubicBezTo>
                    <a:pt x="7085" y="226"/>
                    <a:pt x="7085" y="226"/>
                    <a:pt x="7085" y="226"/>
                  </a:cubicBezTo>
                  <a:cubicBezTo>
                    <a:pt x="7085" y="188"/>
                    <a:pt x="7085" y="188"/>
                    <a:pt x="7085" y="188"/>
                  </a:cubicBezTo>
                  <a:cubicBezTo>
                    <a:pt x="6886" y="188"/>
                    <a:pt x="6886" y="188"/>
                    <a:pt x="6886" y="188"/>
                  </a:cubicBezTo>
                  <a:cubicBezTo>
                    <a:pt x="6886" y="47"/>
                    <a:pt x="6886" y="47"/>
                    <a:pt x="6886" y="47"/>
                  </a:cubicBezTo>
                  <a:cubicBezTo>
                    <a:pt x="7099" y="47"/>
                    <a:pt x="7099" y="47"/>
                    <a:pt x="7099" y="47"/>
                  </a:cubicBezTo>
                  <a:cubicBezTo>
                    <a:pt x="7099" y="10"/>
                    <a:pt x="7099" y="10"/>
                    <a:pt x="7099" y="10"/>
                  </a:cubicBezTo>
                  <a:cubicBezTo>
                    <a:pt x="6844" y="10"/>
                    <a:pt x="6844" y="10"/>
                    <a:pt x="6844" y="10"/>
                  </a:cubicBezTo>
                  <a:cubicBezTo>
                    <a:pt x="6844" y="421"/>
                    <a:pt x="6844" y="421"/>
                    <a:pt x="6844" y="421"/>
                  </a:cubicBezTo>
                  <a:cubicBezTo>
                    <a:pt x="7106" y="421"/>
                    <a:pt x="7106" y="421"/>
                    <a:pt x="7106" y="421"/>
                  </a:cubicBezTo>
                  <a:cubicBezTo>
                    <a:pt x="7106" y="384"/>
                    <a:pt x="7106" y="384"/>
                    <a:pt x="7106" y="384"/>
                  </a:cubicBezTo>
                  <a:cubicBezTo>
                    <a:pt x="6886" y="384"/>
                    <a:pt x="6886" y="384"/>
                    <a:pt x="6886" y="384"/>
                  </a:cubicBezTo>
                  <a:lnTo>
                    <a:pt x="6886" y="226"/>
                  </a:lnTo>
                  <a:close/>
                  <a:moveTo>
                    <a:pt x="366" y="708"/>
                  </a:moveTo>
                  <a:cubicBezTo>
                    <a:pt x="349" y="691"/>
                    <a:pt x="328" y="677"/>
                    <a:pt x="304" y="667"/>
                  </a:cubicBezTo>
                  <a:cubicBezTo>
                    <a:pt x="279" y="657"/>
                    <a:pt x="251" y="652"/>
                    <a:pt x="218" y="652"/>
                  </a:cubicBezTo>
                  <a:cubicBezTo>
                    <a:pt x="187" y="652"/>
                    <a:pt x="159" y="658"/>
                    <a:pt x="133" y="669"/>
                  </a:cubicBezTo>
                  <a:cubicBezTo>
                    <a:pt x="107" y="680"/>
                    <a:pt x="84" y="694"/>
                    <a:pt x="65" y="714"/>
                  </a:cubicBezTo>
                  <a:cubicBezTo>
                    <a:pt x="46" y="733"/>
                    <a:pt x="31" y="756"/>
                    <a:pt x="20" y="782"/>
                  </a:cubicBezTo>
                  <a:cubicBezTo>
                    <a:pt x="9" y="808"/>
                    <a:pt x="4" y="837"/>
                    <a:pt x="4" y="868"/>
                  </a:cubicBezTo>
                  <a:cubicBezTo>
                    <a:pt x="4" y="900"/>
                    <a:pt x="9" y="929"/>
                    <a:pt x="20" y="955"/>
                  </a:cubicBezTo>
                  <a:cubicBezTo>
                    <a:pt x="30" y="981"/>
                    <a:pt x="45" y="1004"/>
                    <a:pt x="64" y="1023"/>
                  </a:cubicBezTo>
                  <a:cubicBezTo>
                    <a:pt x="83" y="1042"/>
                    <a:pt x="106" y="1057"/>
                    <a:pt x="132" y="1068"/>
                  </a:cubicBezTo>
                  <a:cubicBezTo>
                    <a:pt x="158" y="1079"/>
                    <a:pt x="187" y="1084"/>
                    <a:pt x="218" y="1084"/>
                  </a:cubicBezTo>
                  <a:cubicBezTo>
                    <a:pt x="246" y="1084"/>
                    <a:pt x="273" y="1081"/>
                    <a:pt x="298" y="1074"/>
                  </a:cubicBezTo>
                  <a:cubicBezTo>
                    <a:pt x="324" y="1068"/>
                    <a:pt x="349" y="1058"/>
                    <a:pt x="371" y="1044"/>
                  </a:cubicBezTo>
                  <a:cubicBezTo>
                    <a:pt x="371" y="858"/>
                    <a:pt x="371" y="858"/>
                    <a:pt x="371" y="858"/>
                  </a:cubicBezTo>
                  <a:cubicBezTo>
                    <a:pt x="233" y="858"/>
                    <a:pt x="233" y="858"/>
                    <a:pt x="233" y="858"/>
                  </a:cubicBezTo>
                  <a:cubicBezTo>
                    <a:pt x="233" y="896"/>
                    <a:pt x="233" y="896"/>
                    <a:pt x="233" y="896"/>
                  </a:cubicBezTo>
                  <a:cubicBezTo>
                    <a:pt x="329" y="896"/>
                    <a:pt x="329" y="896"/>
                    <a:pt x="329" y="896"/>
                  </a:cubicBezTo>
                  <a:cubicBezTo>
                    <a:pt x="329" y="1020"/>
                    <a:pt x="329" y="1020"/>
                    <a:pt x="329" y="1020"/>
                  </a:cubicBezTo>
                  <a:cubicBezTo>
                    <a:pt x="317" y="1028"/>
                    <a:pt x="302" y="1035"/>
                    <a:pt x="282" y="1040"/>
                  </a:cubicBezTo>
                  <a:cubicBezTo>
                    <a:pt x="263" y="1045"/>
                    <a:pt x="242" y="1047"/>
                    <a:pt x="218" y="1047"/>
                  </a:cubicBezTo>
                  <a:cubicBezTo>
                    <a:pt x="192" y="1047"/>
                    <a:pt x="168" y="1042"/>
                    <a:pt x="147" y="1033"/>
                  </a:cubicBezTo>
                  <a:cubicBezTo>
                    <a:pt x="126" y="1023"/>
                    <a:pt x="108" y="1010"/>
                    <a:pt x="94" y="994"/>
                  </a:cubicBezTo>
                  <a:cubicBezTo>
                    <a:pt x="79" y="978"/>
                    <a:pt x="68" y="959"/>
                    <a:pt x="60" y="937"/>
                  </a:cubicBezTo>
                  <a:cubicBezTo>
                    <a:pt x="52" y="915"/>
                    <a:pt x="48" y="893"/>
                    <a:pt x="48" y="869"/>
                  </a:cubicBezTo>
                  <a:cubicBezTo>
                    <a:pt x="48" y="845"/>
                    <a:pt x="52" y="822"/>
                    <a:pt x="60" y="800"/>
                  </a:cubicBezTo>
                  <a:cubicBezTo>
                    <a:pt x="68" y="779"/>
                    <a:pt x="79" y="760"/>
                    <a:pt x="94" y="743"/>
                  </a:cubicBezTo>
                  <a:cubicBezTo>
                    <a:pt x="108" y="727"/>
                    <a:pt x="126" y="714"/>
                    <a:pt x="147" y="704"/>
                  </a:cubicBezTo>
                  <a:cubicBezTo>
                    <a:pt x="168" y="694"/>
                    <a:pt x="192" y="690"/>
                    <a:pt x="218" y="690"/>
                  </a:cubicBezTo>
                  <a:cubicBezTo>
                    <a:pt x="244" y="690"/>
                    <a:pt x="267" y="694"/>
                    <a:pt x="286" y="702"/>
                  </a:cubicBezTo>
                  <a:cubicBezTo>
                    <a:pt x="306" y="710"/>
                    <a:pt x="323" y="722"/>
                    <a:pt x="337" y="737"/>
                  </a:cubicBezTo>
                  <a:lnTo>
                    <a:pt x="366" y="708"/>
                  </a:lnTo>
                  <a:close/>
                  <a:moveTo>
                    <a:pt x="543" y="878"/>
                  </a:moveTo>
                  <a:cubicBezTo>
                    <a:pt x="742" y="878"/>
                    <a:pt x="742" y="878"/>
                    <a:pt x="742" y="878"/>
                  </a:cubicBezTo>
                  <a:cubicBezTo>
                    <a:pt x="742" y="841"/>
                    <a:pt x="742" y="841"/>
                    <a:pt x="742" y="841"/>
                  </a:cubicBezTo>
                  <a:cubicBezTo>
                    <a:pt x="543" y="841"/>
                    <a:pt x="543" y="841"/>
                    <a:pt x="543" y="841"/>
                  </a:cubicBezTo>
                  <a:cubicBezTo>
                    <a:pt x="543" y="700"/>
                    <a:pt x="543" y="700"/>
                    <a:pt x="543" y="700"/>
                  </a:cubicBezTo>
                  <a:cubicBezTo>
                    <a:pt x="756" y="700"/>
                    <a:pt x="756" y="700"/>
                    <a:pt x="756" y="700"/>
                  </a:cubicBezTo>
                  <a:cubicBezTo>
                    <a:pt x="756" y="663"/>
                    <a:pt x="756" y="663"/>
                    <a:pt x="756" y="663"/>
                  </a:cubicBezTo>
                  <a:cubicBezTo>
                    <a:pt x="501" y="663"/>
                    <a:pt x="501" y="663"/>
                    <a:pt x="501" y="663"/>
                  </a:cubicBezTo>
                  <a:cubicBezTo>
                    <a:pt x="501" y="1074"/>
                    <a:pt x="501" y="1074"/>
                    <a:pt x="501" y="1074"/>
                  </a:cubicBezTo>
                  <a:cubicBezTo>
                    <a:pt x="763" y="1074"/>
                    <a:pt x="763" y="1074"/>
                    <a:pt x="763" y="1074"/>
                  </a:cubicBezTo>
                  <a:cubicBezTo>
                    <a:pt x="763" y="1037"/>
                    <a:pt x="763" y="1037"/>
                    <a:pt x="763" y="1037"/>
                  </a:cubicBezTo>
                  <a:cubicBezTo>
                    <a:pt x="543" y="1037"/>
                    <a:pt x="543" y="1037"/>
                    <a:pt x="543" y="1037"/>
                  </a:cubicBezTo>
                  <a:lnTo>
                    <a:pt x="543" y="878"/>
                  </a:lnTo>
                  <a:close/>
                  <a:moveTo>
                    <a:pt x="920" y="663"/>
                  </a:moveTo>
                  <a:cubicBezTo>
                    <a:pt x="868" y="663"/>
                    <a:pt x="868" y="663"/>
                    <a:pt x="868" y="663"/>
                  </a:cubicBezTo>
                  <a:cubicBezTo>
                    <a:pt x="868" y="1074"/>
                    <a:pt x="868" y="1074"/>
                    <a:pt x="868" y="1074"/>
                  </a:cubicBezTo>
                  <a:cubicBezTo>
                    <a:pt x="910" y="1074"/>
                    <a:pt x="910" y="1074"/>
                    <a:pt x="910" y="1074"/>
                  </a:cubicBezTo>
                  <a:cubicBezTo>
                    <a:pt x="910" y="720"/>
                    <a:pt x="910" y="720"/>
                    <a:pt x="910" y="720"/>
                  </a:cubicBezTo>
                  <a:cubicBezTo>
                    <a:pt x="911" y="720"/>
                    <a:pt x="911" y="720"/>
                    <a:pt x="911" y="720"/>
                  </a:cubicBezTo>
                  <a:cubicBezTo>
                    <a:pt x="1150" y="1074"/>
                    <a:pt x="1150" y="1074"/>
                    <a:pt x="1150" y="1074"/>
                  </a:cubicBezTo>
                  <a:cubicBezTo>
                    <a:pt x="1202" y="1074"/>
                    <a:pt x="1202" y="1074"/>
                    <a:pt x="1202" y="1074"/>
                  </a:cubicBezTo>
                  <a:cubicBezTo>
                    <a:pt x="1202" y="663"/>
                    <a:pt x="1202" y="663"/>
                    <a:pt x="1202" y="663"/>
                  </a:cubicBezTo>
                  <a:cubicBezTo>
                    <a:pt x="1161" y="663"/>
                    <a:pt x="1161" y="663"/>
                    <a:pt x="1161" y="663"/>
                  </a:cubicBezTo>
                  <a:cubicBezTo>
                    <a:pt x="1161" y="1013"/>
                    <a:pt x="1161" y="1013"/>
                    <a:pt x="1161" y="1013"/>
                  </a:cubicBezTo>
                  <a:cubicBezTo>
                    <a:pt x="1159" y="1013"/>
                    <a:pt x="1159" y="1013"/>
                    <a:pt x="1159" y="1013"/>
                  </a:cubicBezTo>
                  <a:lnTo>
                    <a:pt x="920" y="663"/>
                  </a:lnTo>
                  <a:close/>
                  <a:moveTo>
                    <a:pt x="1377" y="878"/>
                  </a:moveTo>
                  <a:cubicBezTo>
                    <a:pt x="1576" y="878"/>
                    <a:pt x="1576" y="878"/>
                    <a:pt x="1576" y="878"/>
                  </a:cubicBezTo>
                  <a:cubicBezTo>
                    <a:pt x="1576" y="841"/>
                    <a:pt x="1576" y="841"/>
                    <a:pt x="1576" y="841"/>
                  </a:cubicBezTo>
                  <a:cubicBezTo>
                    <a:pt x="1377" y="841"/>
                    <a:pt x="1377" y="841"/>
                    <a:pt x="1377" y="841"/>
                  </a:cubicBezTo>
                  <a:cubicBezTo>
                    <a:pt x="1377" y="700"/>
                    <a:pt x="1377" y="700"/>
                    <a:pt x="1377" y="700"/>
                  </a:cubicBezTo>
                  <a:cubicBezTo>
                    <a:pt x="1590" y="700"/>
                    <a:pt x="1590" y="700"/>
                    <a:pt x="1590" y="700"/>
                  </a:cubicBezTo>
                  <a:cubicBezTo>
                    <a:pt x="1590" y="663"/>
                    <a:pt x="1590" y="663"/>
                    <a:pt x="1590" y="663"/>
                  </a:cubicBezTo>
                  <a:cubicBezTo>
                    <a:pt x="1335" y="663"/>
                    <a:pt x="1335" y="663"/>
                    <a:pt x="1335" y="663"/>
                  </a:cubicBezTo>
                  <a:cubicBezTo>
                    <a:pt x="1335" y="1074"/>
                    <a:pt x="1335" y="1074"/>
                    <a:pt x="1335" y="1074"/>
                  </a:cubicBezTo>
                  <a:cubicBezTo>
                    <a:pt x="1597" y="1074"/>
                    <a:pt x="1597" y="1074"/>
                    <a:pt x="1597" y="1074"/>
                  </a:cubicBezTo>
                  <a:cubicBezTo>
                    <a:pt x="1597" y="1037"/>
                    <a:pt x="1597" y="1037"/>
                    <a:pt x="1597" y="1037"/>
                  </a:cubicBezTo>
                  <a:cubicBezTo>
                    <a:pt x="1377" y="1037"/>
                    <a:pt x="1377" y="1037"/>
                    <a:pt x="1377" y="1037"/>
                  </a:cubicBezTo>
                  <a:lnTo>
                    <a:pt x="1377" y="878"/>
                  </a:lnTo>
                  <a:close/>
                  <a:moveTo>
                    <a:pt x="1743" y="878"/>
                  </a:moveTo>
                  <a:cubicBezTo>
                    <a:pt x="1943" y="878"/>
                    <a:pt x="1943" y="878"/>
                    <a:pt x="1943" y="878"/>
                  </a:cubicBezTo>
                  <a:cubicBezTo>
                    <a:pt x="1943" y="841"/>
                    <a:pt x="1943" y="841"/>
                    <a:pt x="1943" y="841"/>
                  </a:cubicBezTo>
                  <a:cubicBezTo>
                    <a:pt x="1743" y="841"/>
                    <a:pt x="1743" y="841"/>
                    <a:pt x="1743" y="841"/>
                  </a:cubicBezTo>
                  <a:cubicBezTo>
                    <a:pt x="1743" y="700"/>
                    <a:pt x="1743" y="700"/>
                    <a:pt x="1743" y="700"/>
                  </a:cubicBezTo>
                  <a:cubicBezTo>
                    <a:pt x="1956" y="700"/>
                    <a:pt x="1956" y="700"/>
                    <a:pt x="1956" y="700"/>
                  </a:cubicBezTo>
                  <a:cubicBezTo>
                    <a:pt x="1956" y="663"/>
                    <a:pt x="1956" y="663"/>
                    <a:pt x="1956" y="663"/>
                  </a:cubicBezTo>
                  <a:cubicBezTo>
                    <a:pt x="1702" y="663"/>
                    <a:pt x="1702" y="663"/>
                    <a:pt x="1702" y="663"/>
                  </a:cubicBezTo>
                  <a:cubicBezTo>
                    <a:pt x="1702" y="1074"/>
                    <a:pt x="1702" y="1074"/>
                    <a:pt x="1702" y="1074"/>
                  </a:cubicBezTo>
                  <a:cubicBezTo>
                    <a:pt x="1963" y="1074"/>
                    <a:pt x="1963" y="1074"/>
                    <a:pt x="1963" y="1074"/>
                  </a:cubicBezTo>
                  <a:cubicBezTo>
                    <a:pt x="1963" y="1037"/>
                    <a:pt x="1963" y="1037"/>
                    <a:pt x="1963" y="1037"/>
                  </a:cubicBezTo>
                  <a:cubicBezTo>
                    <a:pt x="1743" y="1037"/>
                    <a:pt x="1743" y="1037"/>
                    <a:pt x="1743" y="1037"/>
                  </a:cubicBezTo>
                  <a:lnTo>
                    <a:pt x="1743" y="878"/>
                  </a:lnTo>
                  <a:close/>
                  <a:moveTo>
                    <a:pt x="2301" y="702"/>
                  </a:moveTo>
                  <a:cubicBezTo>
                    <a:pt x="2291" y="689"/>
                    <a:pt x="2276" y="677"/>
                    <a:pt x="2256" y="667"/>
                  </a:cubicBezTo>
                  <a:cubicBezTo>
                    <a:pt x="2236" y="657"/>
                    <a:pt x="2212" y="652"/>
                    <a:pt x="2185" y="652"/>
                  </a:cubicBezTo>
                  <a:cubicBezTo>
                    <a:pt x="2169" y="652"/>
                    <a:pt x="2154" y="655"/>
                    <a:pt x="2139" y="659"/>
                  </a:cubicBezTo>
                  <a:cubicBezTo>
                    <a:pt x="2123" y="663"/>
                    <a:pt x="2109" y="670"/>
                    <a:pt x="2096" y="679"/>
                  </a:cubicBezTo>
                  <a:cubicBezTo>
                    <a:pt x="2084" y="688"/>
                    <a:pt x="2073" y="700"/>
                    <a:pt x="2065" y="715"/>
                  </a:cubicBezTo>
                  <a:cubicBezTo>
                    <a:pt x="2057" y="729"/>
                    <a:pt x="2053" y="746"/>
                    <a:pt x="2053" y="766"/>
                  </a:cubicBezTo>
                  <a:cubicBezTo>
                    <a:pt x="2053" y="784"/>
                    <a:pt x="2057" y="800"/>
                    <a:pt x="2063" y="813"/>
                  </a:cubicBezTo>
                  <a:cubicBezTo>
                    <a:pt x="2069" y="825"/>
                    <a:pt x="2078" y="836"/>
                    <a:pt x="2088" y="845"/>
                  </a:cubicBezTo>
                  <a:cubicBezTo>
                    <a:pt x="2099" y="854"/>
                    <a:pt x="2110" y="861"/>
                    <a:pt x="2124" y="866"/>
                  </a:cubicBezTo>
                  <a:cubicBezTo>
                    <a:pt x="2137" y="872"/>
                    <a:pt x="2150" y="876"/>
                    <a:pt x="2164" y="881"/>
                  </a:cubicBezTo>
                  <a:cubicBezTo>
                    <a:pt x="2177" y="885"/>
                    <a:pt x="2189" y="889"/>
                    <a:pt x="2201" y="893"/>
                  </a:cubicBezTo>
                  <a:cubicBezTo>
                    <a:pt x="2213" y="898"/>
                    <a:pt x="2224" y="903"/>
                    <a:pt x="2233" y="909"/>
                  </a:cubicBezTo>
                  <a:cubicBezTo>
                    <a:pt x="2243" y="916"/>
                    <a:pt x="2250" y="924"/>
                    <a:pt x="2256" y="933"/>
                  </a:cubicBezTo>
                  <a:cubicBezTo>
                    <a:pt x="2261" y="943"/>
                    <a:pt x="2264" y="954"/>
                    <a:pt x="2264" y="969"/>
                  </a:cubicBezTo>
                  <a:cubicBezTo>
                    <a:pt x="2264" y="982"/>
                    <a:pt x="2261" y="993"/>
                    <a:pt x="2256" y="1003"/>
                  </a:cubicBezTo>
                  <a:cubicBezTo>
                    <a:pt x="2250" y="1013"/>
                    <a:pt x="2243" y="1022"/>
                    <a:pt x="2234" y="1028"/>
                  </a:cubicBezTo>
                  <a:cubicBezTo>
                    <a:pt x="2226" y="1035"/>
                    <a:pt x="2216" y="1040"/>
                    <a:pt x="2205" y="1043"/>
                  </a:cubicBezTo>
                  <a:cubicBezTo>
                    <a:pt x="2194" y="1047"/>
                    <a:pt x="2183" y="1048"/>
                    <a:pt x="2173" y="1048"/>
                  </a:cubicBezTo>
                  <a:cubicBezTo>
                    <a:pt x="2151" y="1048"/>
                    <a:pt x="2132" y="1043"/>
                    <a:pt x="2116" y="1034"/>
                  </a:cubicBezTo>
                  <a:cubicBezTo>
                    <a:pt x="2100" y="1024"/>
                    <a:pt x="2088" y="1011"/>
                    <a:pt x="2079" y="997"/>
                  </a:cubicBezTo>
                  <a:cubicBezTo>
                    <a:pt x="2043" y="1023"/>
                    <a:pt x="2043" y="1023"/>
                    <a:pt x="2043" y="1023"/>
                  </a:cubicBezTo>
                  <a:cubicBezTo>
                    <a:pt x="2050" y="1033"/>
                    <a:pt x="2059" y="1042"/>
                    <a:pt x="2068" y="1050"/>
                  </a:cubicBezTo>
                  <a:cubicBezTo>
                    <a:pt x="2078" y="1058"/>
                    <a:pt x="2089" y="1064"/>
                    <a:pt x="2100" y="1069"/>
                  </a:cubicBezTo>
                  <a:cubicBezTo>
                    <a:pt x="2111" y="1074"/>
                    <a:pt x="2123" y="1078"/>
                    <a:pt x="2135" y="1081"/>
                  </a:cubicBezTo>
                  <a:cubicBezTo>
                    <a:pt x="2148" y="1083"/>
                    <a:pt x="2160" y="1084"/>
                    <a:pt x="2172" y="1084"/>
                  </a:cubicBezTo>
                  <a:cubicBezTo>
                    <a:pt x="2189" y="1084"/>
                    <a:pt x="2205" y="1082"/>
                    <a:pt x="2221" y="1077"/>
                  </a:cubicBezTo>
                  <a:cubicBezTo>
                    <a:pt x="2237" y="1073"/>
                    <a:pt x="2251" y="1066"/>
                    <a:pt x="2264" y="1056"/>
                  </a:cubicBezTo>
                  <a:cubicBezTo>
                    <a:pt x="2276" y="1046"/>
                    <a:pt x="2286" y="1034"/>
                    <a:pt x="2294" y="1019"/>
                  </a:cubicBezTo>
                  <a:cubicBezTo>
                    <a:pt x="2302" y="1004"/>
                    <a:pt x="2306" y="986"/>
                    <a:pt x="2306" y="966"/>
                  </a:cubicBezTo>
                  <a:cubicBezTo>
                    <a:pt x="2306" y="945"/>
                    <a:pt x="2302" y="928"/>
                    <a:pt x="2295" y="915"/>
                  </a:cubicBezTo>
                  <a:cubicBezTo>
                    <a:pt x="2288" y="902"/>
                    <a:pt x="2278" y="891"/>
                    <a:pt x="2267" y="882"/>
                  </a:cubicBezTo>
                  <a:cubicBezTo>
                    <a:pt x="2255" y="873"/>
                    <a:pt x="2242" y="866"/>
                    <a:pt x="2227" y="861"/>
                  </a:cubicBezTo>
                  <a:cubicBezTo>
                    <a:pt x="2213" y="855"/>
                    <a:pt x="2199" y="850"/>
                    <a:pt x="2184" y="846"/>
                  </a:cubicBezTo>
                  <a:cubicBezTo>
                    <a:pt x="2173" y="842"/>
                    <a:pt x="2162" y="838"/>
                    <a:pt x="2151" y="834"/>
                  </a:cubicBezTo>
                  <a:cubicBezTo>
                    <a:pt x="2140" y="830"/>
                    <a:pt x="2131" y="825"/>
                    <a:pt x="2123" y="819"/>
                  </a:cubicBezTo>
                  <a:cubicBezTo>
                    <a:pt x="2114" y="813"/>
                    <a:pt x="2108" y="806"/>
                    <a:pt x="2103" y="798"/>
                  </a:cubicBezTo>
                  <a:cubicBezTo>
                    <a:pt x="2098" y="789"/>
                    <a:pt x="2095" y="778"/>
                    <a:pt x="2095" y="765"/>
                  </a:cubicBezTo>
                  <a:cubicBezTo>
                    <a:pt x="2095" y="752"/>
                    <a:pt x="2098" y="740"/>
                    <a:pt x="2103" y="731"/>
                  </a:cubicBezTo>
                  <a:cubicBezTo>
                    <a:pt x="2108" y="721"/>
                    <a:pt x="2115" y="713"/>
                    <a:pt x="2124" y="707"/>
                  </a:cubicBezTo>
                  <a:cubicBezTo>
                    <a:pt x="2132" y="700"/>
                    <a:pt x="2142" y="696"/>
                    <a:pt x="2152" y="693"/>
                  </a:cubicBezTo>
                  <a:cubicBezTo>
                    <a:pt x="2163" y="689"/>
                    <a:pt x="2173" y="688"/>
                    <a:pt x="2183" y="688"/>
                  </a:cubicBezTo>
                  <a:cubicBezTo>
                    <a:pt x="2203" y="688"/>
                    <a:pt x="2219" y="692"/>
                    <a:pt x="2233" y="699"/>
                  </a:cubicBezTo>
                  <a:cubicBezTo>
                    <a:pt x="2247" y="707"/>
                    <a:pt x="2259" y="717"/>
                    <a:pt x="2268" y="729"/>
                  </a:cubicBezTo>
                  <a:lnTo>
                    <a:pt x="2301" y="702"/>
                  </a:lnTo>
                  <a:close/>
                  <a:moveTo>
                    <a:pt x="2461" y="663"/>
                  </a:moveTo>
                  <a:cubicBezTo>
                    <a:pt x="2419" y="663"/>
                    <a:pt x="2419" y="663"/>
                    <a:pt x="2419" y="663"/>
                  </a:cubicBezTo>
                  <a:cubicBezTo>
                    <a:pt x="2419" y="1074"/>
                    <a:pt x="2419" y="1074"/>
                    <a:pt x="2419" y="1074"/>
                  </a:cubicBezTo>
                  <a:cubicBezTo>
                    <a:pt x="2461" y="1074"/>
                    <a:pt x="2461" y="1074"/>
                    <a:pt x="2461" y="1074"/>
                  </a:cubicBezTo>
                  <a:cubicBezTo>
                    <a:pt x="2461" y="855"/>
                    <a:pt x="2461" y="855"/>
                    <a:pt x="2461" y="855"/>
                  </a:cubicBezTo>
                  <a:cubicBezTo>
                    <a:pt x="2462" y="855"/>
                    <a:pt x="2462" y="855"/>
                    <a:pt x="2462" y="855"/>
                  </a:cubicBezTo>
                  <a:cubicBezTo>
                    <a:pt x="2667" y="1074"/>
                    <a:pt x="2667" y="1074"/>
                    <a:pt x="2667" y="1074"/>
                  </a:cubicBezTo>
                  <a:cubicBezTo>
                    <a:pt x="2729" y="1074"/>
                    <a:pt x="2729" y="1074"/>
                    <a:pt x="2729" y="1074"/>
                  </a:cubicBezTo>
                  <a:cubicBezTo>
                    <a:pt x="2510" y="849"/>
                    <a:pt x="2510" y="849"/>
                    <a:pt x="2510" y="849"/>
                  </a:cubicBezTo>
                  <a:cubicBezTo>
                    <a:pt x="2717" y="663"/>
                    <a:pt x="2717" y="663"/>
                    <a:pt x="2717" y="663"/>
                  </a:cubicBezTo>
                  <a:cubicBezTo>
                    <a:pt x="2657" y="663"/>
                    <a:pt x="2657" y="663"/>
                    <a:pt x="2657" y="663"/>
                  </a:cubicBezTo>
                  <a:cubicBezTo>
                    <a:pt x="2462" y="847"/>
                    <a:pt x="2462" y="847"/>
                    <a:pt x="2462" y="847"/>
                  </a:cubicBezTo>
                  <a:cubicBezTo>
                    <a:pt x="2461" y="847"/>
                    <a:pt x="2461" y="847"/>
                    <a:pt x="2461" y="847"/>
                  </a:cubicBezTo>
                  <a:lnTo>
                    <a:pt x="2461" y="663"/>
                  </a:lnTo>
                  <a:close/>
                  <a:moveTo>
                    <a:pt x="2958" y="1084"/>
                  </a:moveTo>
                  <a:cubicBezTo>
                    <a:pt x="2989" y="1084"/>
                    <a:pt x="3014" y="1079"/>
                    <a:pt x="3034" y="1068"/>
                  </a:cubicBezTo>
                  <a:cubicBezTo>
                    <a:pt x="3054" y="1058"/>
                    <a:pt x="3070" y="1044"/>
                    <a:pt x="3082" y="1028"/>
                  </a:cubicBezTo>
                  <a:cubicBezTo>
                    <a:pt x="3093" y="1012"/>
                    <a:pt x="3101" y="994"/>
                    <a:pt x="3106" y="975"/>
                  </a:cubicBezTo>
                  <a:cubicBezTo>
                    <a:pt x="3110" y="956"/>
                    <a:pt x="3112" y="938"/>
                    <a:pt x="3112" y="921"/>
                  </a:cubicBezTo>
                  <a:cubicBezTo>
                    <a:pt x="3112" y="663"/>
                    <a:pt x="3112" y="663"/>
                    <a:pt x="3112" y="663"/>
                  </a:cubicBezTo>
                  <a:cubicBezTo>
                    <a:pt x="3071" y="663"/>
                    <a:pt x="3071" y="663"/>
                    <a:pt x="3071" y="663"/>
                  </a:cubicBezTo>
                  <a:cubicBezTo>
                    <a:pt x="3071" y="916"/>
                    <a:pt x="3071" y="916"/>
                    <a:pt x="3071" y="916"/>
                  </a:cubicBezTo>
                  <a:cubicBezTo>
                    <a:pt x="3071" y="933"/>
                    <a:pt x="3069" y="949"/>
                    <a:pt x="3065" y="964"/>
                  </a:cubicBezTo>
                  <a:cubicBezTo>
                    <a:pt x="3061" y="980"/>
                    <a:pt x="3055" y="994"/>
                    <a:pt x="3046" y="1006"/>
                  </a:cubicBezTo>
                  <a:cubicBezTo>
                    <a:pt x="3037" y="1018"/>
                    <a:pt x="3026" y="1028"/>
                    <a:pt x="3011" y="1036"/>
                  </a:cubicBezTo>
                  <a:cubicBezTo>
                    <a:pt x="2997" y="1043"/>
                    <a:pt x="2979" y="1047"/>
                    <a:pt x="2958" y="1047"/>
                  </a:cubicBezTo>
                  <a:cubicBezTo>
                    <a:pt x="2938" y="1047"/>
                    <a:pt x="2920" y="1043"/>
                    <a:pt x="2906" y="1036"/>
                  </a:cubicBezTo>
                  <a:cubicBezTo>
                    <a:pt x="2891" y="1028"/>
                    <a:pt x="2880" y="1018"/>
                    <a:pt x="2871" y="1006"/>
                  </a:cubicBezTo>
                  <a:cubicBezTo>
                    <a:pt x="2862" y="994"/>
                    <a:pt x="2856" y="980"/>
                    <a:pt x="2852" y="964"/>
                  </a:cubicBezTo>
                  <a:cubicBezTo>
                    <a:pt x="2848" y="949"/>
                    <a:pt x="2846" y="933"/>
                    <a:pt x="2846" y="916"/>
                  </a:cubicBezTo>
                  <a:cubicBezTo>
                    <a:pt x="2846" y="663"/>
                    <a:pt x="2846" y="663"/>
                    <a:pt x="2846" y="663"/>
                  </a:cubicBezTo>
                  <a:cubicBezTo>
                    <a:pt x="2805" y="663"/>
                    <a:pt x="2805" y="663"/>
                    <a:pt x="2805" y="663"/>
                  </a:cubicBezTo>
                  <a:cubicBezTo>
                    <a:pt x="2805" y="921"/>
                    <a:pt x="2805" y="921"/>
                    <a:pt x="2805" y="921"/>
                  </a:cubicBezTo>
                  <a:cubicBezTo>
                    <a:pt x="2805" y="938"/>
                    <a:pt x="2807" y="956"/>
                    <a:pt x="2811" y="975"/>
                  </a:cubicBezTo>
                  <a:cubicBezTo>
                    <a:pt x="2816" y="994"/>
                    <a:pt x="2824" y="1012"/>
                    <a:pt x="2835" y="1028"/>
                  </a:cubicBezTo>
                  <a:cubicBezTo>
                    <a:pt x="2847" y="1044"/>
                    <a:pt x="2863" y="1058"/>
                    <a:pt x="2882" y="1068"/>
                  </a:cubicBezTo>
                  <a:cubicBezTo>
                    <a:pt x="2902" y="1079"/>
                    <a:pt x="2927" y="1084"/>
                    <a:pt x="2958" y="1084"/>
                  </a:cubicBezTo>
                  <a:moveTo>
                    <a:pt x="3295" y="663"/>
                  </a:moveTo>
                  <a:cubicBezTo>
                    <a:pt x="3242" y="663"/>
                    <a:pt x="3242" y="663"/>
                    <a:pt x="3242" y="663"/>
                  </a:cubicBezTo>
                  <a:cubicBezTo>
                    <a:pt x="3242" y="1074"/>
                    <a:pt x="3242" y="1074"/>
                    <a:pt x="3242" y="1074"/>
                  </a:cubicBezTo>
                  <a:cubicBezTo>
                    <a:pt x="3284" y="1074"/>
                    <a:pt x="3284" y="1074"/>
                    <a:pt x="3284" y="1074"/>
                  </a:cubicBezTo>
                  <a:cubicBezTo>
                    <a:pt x="3284" y="720"/>
                    <a:pt x="3284" y="720"/>
                    <a:pt x="3284" y="720"/>
                  </a:cubicBezTo>
                  <a:cubicBezTo>
                    <a:pt x="3285" y="720"/>
                    <a:pt x="3285" y="720"/>
                    <a:pt x="3285" y="720"/>
                  </a:cubicBezTo>
                  <a:cubicBezTo>
                    <a:pt x="3524" y="1074"/>
                    <a:pt x="3524" y="1074"/>
                    <a:pt x="3524" y="1074"/>
                  </a:cubicBezTo>
                  <a:cubicBezTo>
                    <a:pt x="3577" y="1074"/>
                    <a:pt x="3577" y="1074"/>
                    <a:pt x="3577" y="1074"/>
                  </a:cubicBezTo>
                  <a:cubicBezTo>
                    <a:pt x="3577" y="663"/>
                    <a:pt x="3577" y="663"/>
                    <a:pt x="3577" y="663"/>
                  </a:cubicBezTo>
                  <a:cubicBezTo>
                    <a:pt x="3535" y="663"/>
                    <a:pt x="3535" y="663"/>
                    <a:pt x="3535" y="663"/>
                  </a:cubicBezTo>
                  <a:cubicBezTo>
                    <a:pt x="3535" y="1013"/>
                    <a:pt x="3535" y="1013"/>
                    <a:pt x="3535" y="1013"/>
                  </a:cubicBezTo>
                  <a:cubicBezTo>
                    <a:pt x="3534" y="1013"/>
                    <a:pt x="3534" y="1013"/>
                    <a:pt x="3534" y="1013"/>
                  </a:cubicBezTo>
                  <a:lnTo>
                    <a:pt x="3295" y="663"/>
                  </a:lnTo>
                  <a:close/>
                  <a:moveTo>
                    <a:pt x="3709" y="663"/>
                  </a:moveTo>
                  <a:cubicBezTo>
                    <a:pt x="3846" y="663"/>
                    <a:pt x="3846" y="663"/>
                    <a:pt x="3846" y="663"/>
                  </a:cubicBezTo>
                  <a:cubicBezTo>
                    <a:pt x="3871" y="663"/>
                    <a:pt x="3897" y="667"/>
                    <a:pt x="3922" y="676"/>
                  </a:cubicBezTo>
                  <a:cubicBezTo>
                    <a:pt x="3948" y="684"/>
                    <a:pt x="3971" y="697"/>
                    <a:pt x="3992" y="714"/>
                  </a:cubicBezTo>
                  <a:cubicBezTo>
                    <a:pt x="4013" y="731"/>
                    <a:pt x="4030" y="753"/>
                    <a:pt x="4042" y="779"/>
                  </a:cubicBezTo>
                  <a:cubicBezTo>
                    <a:pt x="4055" y="804"/>
                    <a:pt x="4061" y="834"/>
                    <a:pt x="4061" y="868"/>
                  </a:cubicBezTo>
                  <a:cubicBezTo>
                    <a:pt x="4061" y="903"/>
                    <a:pt x="4055" y="933"/>
                    <a:pt x="4042" y="958"/>
                  </a:cubicBezTo>
                  <a:cubicBezTo>
                    <a:pt x="4030" y="984"/>
                    <a:pt x="4013" y="1005"/>
                    <a:pt x="3992" y="1022"/>
                  </a:cubicBezTo>
                  <a:cubicBezTo>
                    <a:pt x="3971" y="1040"/>
                    <a:pt x="3948" y="1053"/>
                    <a:pt x="3922" y="1061"/>
                  </a:cubicBezTo>
                  <a:cubicBezTo>
                    <a:pt x="3897" y="1070"/>
                    <a:pt x="3871" y="1074"/>
                    <a:pt x="3846" y="1074"/>
                  </a:cubicBezTo>
                  <a:cubicBezTo>
                    <a:pt x="3709" y="1074"/>
                    <a:pt x="3709" y="1074"/>
                    <a:pt x="3709" y="1074"/>
                  </a:cubicBezTo>
                  <a:lnTo>
                    <a:pt x="3709" y="663"/>
                  </a:lnTo>
                  <a:close/>
                  <a:moveTo>
                    <a:pt x="3751" y="1037"/>
                  </a:moveTo>
                  <a:cubicBezTo>
                    <a:pt x="3834" y="1037"/>
                    <a:pt x="3834" y="1037"/>
                    <a:pt x="3834" y="1037"/>
                  </a:cubicBezTo>
                  <a:cubicBezTo>
                    <a:pt x="3865" y="1037"/>
                    <a:pt x="3892" y="1032"/>
                    <a:pt x="3915" y="1022"/>
                  </a:cubicBezTo>
                  <a:cubicBezTo>
                    <a:pt x="3938" y="1013"/>
                    <a:pt x="3957" y="1000"/>
                    <a:pt x="3972" y="984"/>
                  </a:cubicBezTo>
                  <a:cubicBezTo>
                    <a:pt x="3987" y="968"/>
                    <a:pt x="3998" y="951"/>
                    <a:pt x="4006" y="930"/>
                  </a:cubicBezTo>
                  <a:cubicBezTo>
                    <a:pt x="4014" y="910"/>
                    <a:pt x="4017" y="890"/>
                    <a:pt x="4017" y="868"/>
                  </a:cubicBezTo>
                  <a:cubicBezTo>
                    <a:pt x="4017" y="847"/>
                    <a:pt x="4014" y="826"/>
                    <a:pt x="4006" y="806"/>
                  </a:cubicBezTo>
                  <a:cubicBezTo>
                    <a:pt x="3998" y="786"/>
                    <a:pt x="3987" y="768"/>
                    <a:pt x="3972" y="753"/>
                  </a:cubicBezTo>
                  <a:cubicBezTo>
                    <a:pt x="3957" y="737"/>
                    <a:pt x="3938" y="724"/>
                    <a:pt x="3915" y="715"/>
                  </a:cubicBezTo>
                  <a:cubicBezTo>
                    <a:pt x="3892" y="705"/>
                    <a:pt x="3865" y="700"/>
                    <a:pt x="3834" y="700"/>
                  </a:cubicBezTo>
                  <a:cubicBezTo>
                    <a:pt x="3751" y="700"/>
                    <a:pt x="3751" y="700"/>
                    <a:pt x="3751" y="700"/>
                  </a:cubicBezTo>
                  <a:lnTo>
                    <a:pt x="3751" y="1037"/>
                  </a:lnTo>
                  <a:close/>
                  <a:moveTo>
                    <a:pt x="4214" y="663"/>
                  </a:moveTo>
                  <a:cubicBezTo>
                    <a:pt x="4172" y="663"/>
                    <a:pt x="4172" y="663"/>
                    <a:pt x="4172" y="663"/>
                  </a:cubicBezTo>
                  <a:cubicBezTo>
                    <a:pt x="4172" y="1074"/>
                    <a:pt x="4172" y="1074"/>
                    <a:pt x="4172" y="1074"/>
                  </a:cubicBezTo>
                  <a:cubicBezTo>
                    <a:pt x="4214" y="1074"/>
                    <a:pt x="4214" y="1074"/>
                    <a:pt x="4214" y="1074"/>
                  </a:cubicBezTo>
                  <a:lnTo>
                    <a:pt x="4214" y="663"/>
                  </a:lnTo>
                  <a:close/>
                  <a:moveTo>
                    <a:pt x="4687" y="708"/>
                  </a:moveTo>
                  <a:cubicBezTo>
                    <a:pt x="4669" y="691"/>
                    <a:pt x="4648" y="677"/>
                    <a:pt x="4624" y="667"/>
                  </a:cubicBezTo>
                  <a:cubicBezTo>
                    <a:pt x="4600" y="657"/>
                    <a:pt x="4571" y="652"/>
                    <a:pt x="4538" y="652"/>
                  </a:cubicBezTo>
                  <a:cubicBezTo>
                    <a:pt x="4508" y="652"/>
                    <a:pt x="4479" y="658"/>
                    <a:pt x="4453" y="669"/>
                  </a:cubicBezTo>
                  <a:cubicBezTo>
                    <a:pt x="4427" y="680"/>
                    <a:pt x="4404" y="694"/>
                    <a:pt x="4385" y="714"/>
                  </a:cubicBezTo>
                  <a:cubicBezTo>
                    <a:pt x="4366" y="733"/>
                    <a:pt x="4351" y="756"/>
                    <a:pt x="4340" y="782"/>
                  </a:cubicBezTo>
                  <a:cubicBezTo>
                    <a:pt x="4329" y="808"/>
                    <a:pt x="4324" y="837"/>
                    <a:pt x="4324" y="868"/>
                  </a:cubicBezTo>
                  <a:cubicBezTo>
                    <a:pt x="4324" y="900"/>
                    <a:pt x="4329" y="929"/>
                    <a:pt x="4340" y="955"/>
                  </a:cubicBezTo>
                  <a:cubicBezTo>
                    <a:pt x="4350" y="981"/>
                    <a:pt x="4365" y="1004"/>
                    <a:pt x="4384" y="1023"/>
                  </a:cubicBezTo>
                  <a:cubicBezTo>
                    <a:pt x="4403" y="1042"/>
                    <a:pt x="4426" y="1057"/>
                    <a:pt x="4452" y="1068"/>
                  </a:cubicBezTo>
                  <a:cubicBezTo>
                    <a:pt x="4478" y="1079"/>
                    <a:pt x="4507" y="1084"/>
                    <a:pt x="4538" y="1084"/>
                  </a:cubicBezTo>
                  <a:cubicBezTo>
                    <a:pt x="4566" y="1084"/>
                    <a:pt x="4593" y="1081"/>
                    <a:pt x="4619" y="1074"/>
                  </a:cubicBezTo>
                  <a:cubicBezTo>
                    <a:pt x="4645" y="1068"/>
                    <a:pt x="4669" y="1058"/>
                    <a:pt x="4691" y="1044"/>
                  </a:cubicBezTo>
                  <a:cubicBezTo>
                    <a:pt x="4691" y="858"/>
                    <a:pt x="4691" y="858"/>
                    <a:pt x="4691" y="858"/>
                  </a:cubicBezTo>
                  <a:cubicBezTo>
                    <a:pt x="4554" y="858"/>
                    <a:pt x="4554" y="858"/>
                    <a:pt x="4554" y="858"/>
                  </a:cubicBezTo>
                  <a:cubicBezTo>
                    <a:pt x="4554" y="896"/>
                    <a:pt x="4554" y="896"/>
                    <a:pt x="4554" y="896"/>
                  </a:cubicBezTo>
                  <a:cubicBezTo>
                    <a:pt x="4650" y="896"/>
                    <a:pt x="4650" y="896"/>
                    <a:pt x="4650" y="896"/>
                  </a:cubicBezTo>
                  <a:cubicBezTo>
                    <a:pt x="4650" y="1020"/>
                    <a:pt x="4650" y="1020"/>
                    <a:pt x="4650" y="1020"/>
                  </a:cubicBezTo>
                  <a:cubicBezTo>
                    <a:pt x="4638" y="1028"/>
                    <a:pt x="4622" y="1035"/>
                    <a:pt x="4603" y="1040"/>
                  </a:cubicBezTo>
                  <a:cubicBezTo>
                    <a:pt x="4583" y="1045"/>
                    <a:pt x="4562" y="1047"/>
                    <a:pt x="4539" y="1047"/>
                  </a:cubicBezTo>
                  <a:cubicBezTo>
                    <a:pt x="4512" y="1047"/>
                    <a:pt x="4489" y="1042"/>
                    <a:pt x="4468" y="1033"/>
                  </a:cubicBezTo>
                  <a:cubicBezTo>
                    <a:pt x="4446" y="1023"/>
                    <a:pt x="4429" y="1010"/>
                    <a:pt x="4414" y="994"/>
                  </a:cubicBezTo>
                  <a:cubicBezTo>
                    <a:pt x="4399" y="978"/>
                    <a:pt x="4388" y="959"/>
                    <a:pt x="4380" y="937"/>
                  </a:cubicBezTo>
                  <a:cubicBezTo>
                    <a:pt x="4372" y="915"/>
                    <a:pt x="4368" y="893"/>
                    <a:pt x="4368" y="869"/>
                  </a:cubicBezTo>
                  <a:cubicBezTo>
                    <a:pt x="4368" y="845"/>
                    <a:pt x="4372" y="822"/>
                    <a:pt x="4380" y="800"/>
                  </a:cubicBezTo>
                  <a:cubicBezTo>
                    <a:pt x="4388" y="779"/>
                    <a:pt x="4399" y="760"/>
                    <a:pt x="4414" y="743"/>
                  </a:cubicBezTo>
                  <a:cubicBezTo>
                    <a:pt x="4429" y="727"/>
                    <a:pt x="4446" y="714"/>
                    <a:pt x="4468" y="704"/>
                  </a:cubicBezTo>
                  <a:cubicBezTo>
                    <a:pt x="4489" y="694"/>
                    <a:pt x="4512" y="690"/>
                    <a:pt x="4539" y="690"/>
                  </a:cubicBezTo>
                  <a:cubicBezTo>
                    <a:pt x="4564" y="690"/>
                    <a:pt x="4587" y="694"/>
                    <a:pt x="4607" y="702"/>
                  </a:cubicBezTo>
                  <a:cubicBezTo>
                    <a:pt x="4626" y="710"/>
                    <a:pt x="4643" y="722"/>
                    <a:pt x="4658" y="737"/>
                  </a:cubicBezTo>
                  <a:lnTo>
                    <a:pt x="4687" y="708"/>
                  </a:lnTo>
                  <a:close/>
                  <a:moveTo>
                    <a:pt x="258" y="1355"/>
                  </a:moveTo>
                  <a:cubicBezTo>
                    <a:pt x="248" y="1341"/>
                    <a:pt x="233" y="1330"/>
                    <a:pt x="213" y="1320"/>
                  </a:cubicBezTo>
                  <a:cubicBezTo>
                    <a:pt x="193" y="1310"/>
                    <a:pt x="170" y="1305"/>
                    <a:pt x="142" y="1305"/>
                  </a:cubicBezTo>
                  <a:cubicBezTo>
                    <a:pt x="127" y="1305"/>
                    <a:pt x="111" y="1307"/>
                    <a:pt x="96" y="1311"/>
                  </a:cubicBezTo>
                  <a:cubicBezTo>
                    <a:pt x="80" y="1316"/>
                    <a:pt x="66" y="1322"/>
                    <a:pt x="54" y="1332"/>
                  </a:cubicBezTo>
                  <a:cubicBezTo>
                    <a:pt x="41" y="1341"/>
                    <a:pt x="30" y="1353"/>
                    <a:pt x="22" y="1367"/>
                  </a:cubicBezTo>
                  <a:cubicBezTo>
                    <a:pt x="15" y="1381"/>
                    <a:pt x="11" y="1398"/>
                    <a:pt x="11" y="1418"/>
                  </a:cubicBezTo>
                  <a:cubicBezTo>
                    <a:pt x="11" y="1437"/>
                    <a:pt x="14" y="1452"/>
                    <a:pt x="20" y="1465"/>
                  </a:cubicBezTo>
                  <a:cubicBezTo>
                    <a:pt x="27" y="1478"/>
                    <a:pt x="35" y="1489"/>
                    <a:pt x="45" y="1497"/>
                  </a:cubicBezTo>
                  <a:cubicBezTo>
                    <a:pt x="56" y="1506"/>
                    <a:pt x="68" y="1513"/>
                    <a:pt x="81" y="1519"/>
                  </a:cubicBezTo>
                  <a:cubicBezTo>
                    <a:pt x="94" y="1524"/>
                    <a:pt x="107" y="1529"/>
                    <a:pt x="121" y="1533"/>
                  </a:cubicBezTo>
                  <a:cubicBezTo>
                    <a:pt x="134" y="1537"/>
                    <a:pt x="147" y="1542"/>
                    <a:pt x="159" y="1546"/>
                  </a:cubicBezTo>
                  <a:cubicBezTo>
                    <a:pt x="171" y="1550"/>
                    <a:pt x="181" y="1556"/>
                    <a:pt x="191" y="1562"/>
                  </a:cubicBezTo>
                  <a:cubicBezTo>
                    <a:pt x="200" y="1568"/>
                    <a:pt x="207" y="1576"/>
                    <a:pt x="213" y="1586"/>
                  </a:cubicBezTo>
                  <a:cubicBezTo>
                    <a:pt x="218" y="1595"/>
                    <a:pt x="221" y="1607"/>
                    <a:pt x="221" y="1621"/>
                  </a:cubicBezTo>
                  <a:cubicBezTo>
                    <a:pt x="221" y="1635"/>
                    <a:pt x="218" y="1646"/>
                    <a:pt x="213" y="1656"/>
                  </a:cubicBezTo>
                  <a:cubicBezTo>
                    <a:pt x="207" y="1666"/>
                    <a:pt x="200" y="1674"/>
                    <a:pt x="191" y="1681"/>
                  </a:cubicBezTo>
                  <a:cubicBezTo>
                    <a:pt x="183" y="1688"/>
                    <a:pt x="173" y="1693"/>
                    <a:pt x="162" y="1696"/>
                  </a:cubicBezTo>
                  <a:cubicBezTo>
                    <a:pt x="151" y="1699"/>
                    <a:pt x="141" y="1701"/>
                    <a:pt x="130" y="1701"/>
                  </a:cubicBezTo>
                  <a:cubicBezTo>
                    <a:pt x="108" y="1701"/>
                    <a:pt x="90" y="1696"/>
                    <a:pt x="74" y="1686"/>
                  </a:cubicBezTo>
                  <a:cubicBezTo>
                    <a:pt x="57" y="1676"/>
                    <a:pt x="45" y="1664"/>
                    <a:pt x="36" y="1649"/>
                  </a:cubicBezTo>
                  <a:cubicBezTo>
                    <a:pt x="0" y="1676"/>
                    <a:pt x="0" y="1676"/>
                    <a:pt x="0" y="1676"/>
                  </a:cubicBezTo>
                  <a:cubicBezTo>
                    <a:pt x="7" y="1686"/>
                    <a:pt x="16" y="1695"/>
                    <a:pt x="26" y="1703"/>
                  </a:cubicBezTo>
                  <a:cubicBezTo>
                    <a:pt x="35" y="1710"/>
                    <a:pt x="46" y="1717"/>
                    <a:pt x="57" y="1722"/>
                  </a:cubicBezTo>
                  <a:cubicBezTo>
                    <a:pt x="68" y="1727"/>
                    <a:pt x="80" y="1731"/>
                    <a:pt x="92" y="1733"/>
                  </a:cubicBezTo>
                  <a:cubicBezTo>
                    <a:pt x="105" y="1736"/>
                    <a:pt x="117" y="1737"/>
                    <a:pt x="130" y="1737"/>
                  </a:cubicBezTo>
                  <a:cubicBezTo>
                    <a:pt x="146" y="1737"/>
                    <a:pt x="162" y="1735"/>
                    <a:pt x="178" y="1730"/>
                  </a:cubicBezTo>
                  <a:cubicBezTo>
                    <a:pt x="194" y="1725"/>
                    <a:pt x="208" y="1718"/>
                    <a:pt x="221" y="1708"/>
                  </a:cubicBezTo>
                  <a:cubicBezTo>
                    <a:pt x="233" y="1699"/>
                    <a:pt x="244" y="1687"/>
                    <a:pt x="251" y="1672"/>
                  </a:cubicBezTo>
                  <a:cubicBezTo>
                    <a:pt x="259" y="1657"/>
                    <a:pt x="263" y="1639"/>
                    <a:pt x="263" y="1619"/>
                  </a:cubicBezTo>
                  <a:cubicBezTo>
                    <a:pt x="263" y="1598"/>
                    <a:pt x="259" y="1581"/>
                    <a:pt x="252" y="1568"/>
                  </a:cubicBezTo>
                  <a:cubicBezTo>
                    <a:pt x="245" y="1554"/>
                    <a:pt x="235" y="1543"/>
                    <a:pt x="224" y="1535"/>
                  </a:cubicBezTo>
                  <a:cubicBezTo>
                    <a:pt x="212" y="1526"/>
                    <a:pt x="199" y="1519"/>
                    <a:pt x="185" y="1513"/>
                  </a:cubicBezTo>
                  <a:cubicBezTo>
                    <a:pt x="170" y="1508"/>
                    <a:pt x="156" y="1503"/>
                    <a:pt x="142" y="1498"/>
                  </a:cubicBezTo>
                  <a:cubicBezTo>
                    <a:pt x="130" y="1494"/>
                    <a:pt x="119" y="1491"/>
                    <a:pt x="108" y="1487"/>
                  </a:cubicBezTo>
                  <a:cubicBezTo>
                    <a:pt x="98" y="1483"/>
                    <a:pt x="88" y="1478"/>
                    <a:pt x="80" y="1472"/>
                  </a:cubicBezTo>
                  <a:cubicBezTo>
                    <a:pt x="72" y="1466"/>
                    <a:pt x="65" y="1459"/>
                    <a:pt x="60" y="1450"/>
                  </a:cubicBezTo>
                  <a:cubicBezTo>
                    <a:pt x="55" y="1442"/>
                    <a:pt x="52" y="1431"/>
                    <a:pt x="52" y="1418"/>
                  </a:cubicBezTo>
                  <a:cubicBezTo>
                    <a:pt x="52" y="1404"/>
                    <a:pt x="55" y="1393"/>
                    <a:pt x="60" y="1383"/>
                  </a:cubicBezTo>
                  <a:cubicBezTo>
                    <a:pt x="65" y="1374"/>
                    <a:pt x="72" y="1366"/>
                    <a:pt x="81" y="1359"/>
                  </a:cubicBezTo>
                  <a:cubicBezTo>
                    <a:pt x="89" y="1353"/>
                    <a:pt x="99" y="1348"/>
                    <a:pt x="109" y="1345"/>
                  </a:cubicBezTo>
                  <a:cubicBezTo>
                    <a:pt x="120" y="1342"/>
                    <a:pt x="130" y="1340"/>
                    <a:pt x="140" y="1340"/>
                  </a:cubicBezTo>
                  <a:cubicBezTo>
                    <a:pt x="160" y="1340"/>
                    <a:pt x="177" y="1344"/>
                    <a:pt x="191" y="1352"/>
                  </a:cubicBezTo>
                  <a:cubicBezTo>
                    <a:pt x="204" y="1359"/>
                    <a:pt x="216" y="1369"/>
                    <a:pt x="225" y="1382"/>
                  </a:cubicBezTo>
                  <a:lnTo>
                    <a:pt x="258" y="1355"/>
                  </a:lnTo>
                  <a:close/>
                  <a:moveTo>
                    <a:pt x="376" y="1315"/>
                  </a:moveTo>
                  <a:cubicBezTo>
                    <a:pt x="492" y="1315"/>
                    <a:pt x="492" y="1315"/>
                    <a:pt x="492" y="1315"/>
                  </a:cubicBezTo>
                  <a:cubicBezTo>
                    <a:pt x="513" y="1315"/>
                    <a:pt x="532" y="1318"/>
                    <a:pt x="549" y="1322"/>
                  </a:cubicBezTo>
                  <a:cubicBezTo>
                    <a:pt x="566" y="1327"/>
                    <a:pt x="581" y="1333"/>
                    <a:pt x="593" y="1343"/>
                  </a:cubicBezTo>
                  <a:cubicBezTo>
                    <a:pt x="605" y="1352"/>
                    <a:pt x="615" y="1363"/>
                    <a:pt x="621" y="1377"/>
                  </a:cubicBezTo>
                  <a:cubicBezTo>
                    <a:pt x="628" y="1390"/>
                    <a:pt x="631" y="1407"/>
                    <a:pt x="631" y="1425"/>
                  </a:cubicBezTo>
                  <a:cubicBezTo>
                    <a:pt x="631" y="1444"/>
                    <a:pt x="628" y="1460"/>
                    <a:pt x="621" y="1474"/>
                  </a:cubicBezTo>
                  <a:cubicBezTo>
                    <a:pt x="614" y="1487"/>
                    <a:pt x="605" y="1499"/>
                    <a:pt x="593" y="1508"/>
                  </a:cubicBezTo>
                  <a:cubicBezTo>
                    <a:pt x="580" y="1517"/>
                    <a:pt x="566" y="1524"/>
                    <a:pt x="548" y="1529"/>
                  </a:cubicBezTo>
                  <a:cubicBezTo>
                    <a:pt x="531" y="1533"/>
                    <a:pt x="512" y="1536"/>
                    <a:pt x="491" y="1536"/>
                  </a:cubicBezTo>
                  <a:cubicBezTo>
                    <a:pt x="418" y="1536"/>
                    <a:pt x="418" y="1536"/>
                    <a:pt x="418" y="1536"/>
                  </a:cubicBezTo>
                  <a:cubicBezTo>
                    <a:pt x="418" y="1727"/>
                    <a:pt x="418" y="1727"/>
                    <a:pt x="418" y="1727"/>
                  </a:cubicBezTo>
                  <a:cubicBezTo>
                    <a:pt x="376" y="1727"/>
                    <a:pt x="376" y="1727"/>
                    <a:pt x="376" y="1727"/>
                  </a:cubicBezTo>
                  <a:lnTo>
                    <a:pt x="376" y="1315"/>
                  </a:lnTo>
                  <a:close/>
                  <a:moveTo>
                    <a:pt x="418" y="1500"/>
                  </a:moveTo>
                  <a:cubicBezTo>
                    <a:pt x="489" y="1500"/>
                    <a:pt x="489" y="1500"/>
                    <a:pt x="489" y="1500"/>
                  </a:cubicBezTo>
                  <a:cubicBezTo>
                    <a:pt x="522" y="1500"/>
                    <a:pt x="547" y="1494"/>
                    <a:pt x="564" y="1481"/>
                  </a:cubicBezTo>
                  <a:cubicBezTo>
                    <a:pt x="581" y="1468"/>
                    <a:pt x="589" y="1450"/>
                    <a:pt x="589" y="1425"/>
                  </a:cubicBezTo>
                  <a:cubicBezTo>
                    <a:pt x="589" y="1400"/>
                    <a:pt x="581" y="1381"/>
                    <a:pt x="563" y="1369"/>
                  </a:cubicBezTo>
                  <a:cubicBezTo>
                    <a:pt x="545" y="1357"/>
                    <a:pt x="521" y="1351"/>
                    <a:pt x="489" y="1351"/>
                  </a:cubicBezTo>
                  <a:cubicBezTo>
                    <a:pt x="418" y="1351"/>
                    <a:pt x="418" y="1351"/>
                    <a:pt x="418" y="1351"/>
                  </a:cubicBezTo>
                  <a:lnTo>
                    <a:pt x="418" y="1500"/>
                  </a:lnTo>
                  <a:close/>
                  <a:moveTo>
                    <a:pt x="778" y="1531"/>
                  </a:moveTo>
                  <a:cubicBezTo>
                    <a:pt x="977" y="1531"/>
                    <a:pt x="977" y="1531"/>
                    <a:pt x="977" y="1531"/>
                  </a:cubicBezTo>
                  <a:cubicBezTo>
                    <a:pt x="977" y="1494"/>
                    <a:pt x="977" y="1494"/>
                    <a:pt x="977" y="1494"/>
                  </a:cubicBezTo>
                  <a:cubicBezTo>
                    <a:pt x="778" y="1494"/>
                    <a:pt x="778" y="1494"/>
                    <a:pt x="778" y="1494"/>
                  </a:cubicBezTo>
                  <a:cubicBezTo>
                    <a:pt x="778" y="1353"/>
                    <a:pt x="778" y="1353"/>
                    <a:pt x="778" y="1353"/>
                  </a:cubicBezTo>
                  <a:cubicBezTo>
                    <a:pt x="991" y="1353"/>
                    <a:pt x="991" y="1353"/>
                    <a:pt x="991" y="1353"/>
                  </a:cubicBezTo>
                  <a:cubicBezTo>
                    <a:pt x="991" y="1315"/>
                    <a:pt x="991" y="1315"/>
                    <a:pt x="991" y="1315"/>
                  </a:cubicBezTo>
                  <a:cubicBezTo>
                    <a:pt x="736" y="1315"/>
                    <a:pt x="736" y="1315"/>
                    <a:pt x="736" y="1315"/>
                  </a:cubicBezTo>
                  <a:cubicBezTo>
                    <a:pt x="736" y="1726"/>
                    <a:pt x="736" y="1726"/>
                    <a:pt x="736" y="1726"/>
                  </a:cubicBezTo>
                  <a:cubicBezTo>
                    <a:pt x="998" y="1726"/>
                    <a:pt x="998" y="1726"/>
                    <a:pt x="998" y="1726"/>
                  </a:cubicBezTo>
                  <a:cubicBezTo>
                    <a:pt x="998" y="1689"/>
                    <a:pt x="998" y="1689"/>
                    <a:pt x="998" y="1689"/>
                  </a:cubicBezTo>
                  <a:cubicBezTo>
                    <a:pt x="778" y="1689"/>
                    <a:pt x="778" y="1689"/>
                    <a:pt x="778" y="1689"/>
                  </a:cubicBezTo>
                  <a:lnTo>
                    <a:pt x="778" y="1531"/>
                  </a:lnTo>
                  <a:close/>
                  <a:moveTo>
                    <a:pt x="1417" y="1639"/>
                  </a:moveTo>
                  <a:cubicBezTo>
                    <a:pt x="1402" y="1660"/>
                    <a:pt x="1384" y="1676"/>
                    <a:pt x="1363" y="1685"/>
                  </a:cubicBezTo>
                  <a:cubicBezTo>
                    <a:pt x="1342" y="1695"/>
                    <a:pt x="1319" y="1700"/>
                    <a:pt x="1296" y="1700"/>
                  </a:cubicBezTo>
                  <a:cubicBezTo>
                    <a:pt x="1269" y="1700"/>
                    <a:pt x="1246" y="1695"/>
                    <a:pt x="1225" y="1685"/>
                  </a:cubicBezTo>
                  <a:cubicBezTo>
                    <a:pt x="1204" y="1676"/>
                    <a:pt x="1186" y="1663"/>
                    <a:pt x="1171" y="1646"/>
                  </a:cubicBezTo>
                  <a:cubicBezTo>
                    <a:pt x="1156" y="1630"/>
                    <a:pt x="1145" y="1611"/>
                    <a:pt x="1137" y="1589"/>
                  </a:cubicBezTo>
                  <a:cubicBezTo>
                    <a:pt x="1129" y="1568"/>
                    <a:pt x="1125" y="1545"/>
                    <a:pt x="1125" y="1521"/>
                  </a:cubicBezTo>
                  <a:cubicBezTo>
                    <a:pt x="1125" y="1497"/>
                    <a:pt x="1129" y="1474"/>
                    <a:pt x="1137" y="1453"/>
                  </a:cubicBezTo>
                  <a:cubicBezTo>
                    <a:pt x="1144" y="1431"/>
                    <a:pt x="1156" y="1412"/>
                    <a:pt x="1170" y="1396"/>
                  </a:cubicBezTo>
                  <a:cubicBezTo>
                    <a:pt x="1185" y="1379"/>
                    <a:pt x="1203" y="1366"/>
                    <a:pt x="1224" y="1357"/>
                  </a:cubicBezTo>
                  <a:cubicBezTo>
                    <a:pt x="1245" y="1347"/>
                    <a:pt x="1269" y="1342"/>
                    <a:pt x="1296" y="1342"/>
                  </a:cubicBezTo>
                  <a:cubicBezTo>
                    <a:pt x="1309" y="1342"/>
                    <a:pt x="1321" y="1344"/>
                    <a:pt x="1333" y="1347"/>
                  </a:cubicBezTo>
                  <a:cubicBezTo>
                    <a:pt x="1344" y="1350"/>
                    <a:pt x="1355" y="1354"/>
                    <a:pt x="1364" y="1359"/>
                  </a:cubicBezTo>
                  <a:cubicBezTo>
                    <a:pt x="1374" y="1364"/>
                    <a:pt x="1382" y="1370"/>
                    <a:pt x="1390" y="1376"/>
                  </a:cubicBezTo>
                  <a:cubicBezTo>
                    <a:pt x="1397" y="1383"/>
                    <a:pt x="1402" y="1390"/>
                    <a:pt x="1407" y="1396"/>
                  </a:cubicBezTo>
                  <a:cubicBezTo>
                    <a:pt x="1442" y="1371"/>
                    <a:pt x="1442" y="1371"/>
                    <a:pt x="1442" y="1371"/>
                  </a:cubicBezTo>
                  <a:cubicBezTo>
                    <a:pt x="1435" y="1361"/>
                    <a:pt x="1426" y="1352"/>
                    <a:pt x="1415" y="1344"/>
                  </a:cubicBezTo>
                  <a:cubicBezTo>
                    <a:pt x="1405" y="1336"/>
                    <a:pt x="1393" y="1329"/>
                    <a:pt x="1381" y="1323"/>
                  </a:cubicBezTo>
                  <a:cubicBezTo>
                    <a:pt x="1368" y="1317"/>
                    <a:pt x="1354" y="1313"/>
                    <a:pt x="1340" y="1310"/>
                  </a:cubicBezTo>
                  <a:cubicBezTo>
                    <a:pt x="1325" y="1307"/>
                    <a:pt x="1310" y="1305"/>
                    <a:pt x="1295" y="1305"/>
                  </a:cubicBezTo>
                  <a:cubicBezTo>
                    <a:pt x="1265" y="1305"/>
                    <a:pt x="1236" y="1310"/>
                    <a:pt x="1210" y="1321"/>
                  </a:cubicBezTo>
                  <a:cubicBezTo>
                    <a:pt x="1184" y="1332"/>
                    <a:pt x="1161" y="1347"/>
                    <a:pt x="1142" y="1366"/>
                  </a:cubicBezTo>
                  <a:cubicBezTo>
                    <a:pt x="1123" y="1385"/>
                    <a:pt x="1108" y="1408"/>
                    <a:pt x="1097" y="1434"/>
                  </a:cubicBezTo>
                  <a:cubicBezTo>
                    <a:pt x="1086" y="1461"/>
                    <a:pt x="1081" y="1490"/>
                    <a:pt x="1081" y="1521"/>
                  </a:cubicBezTo>
                  <a:cubicBezTo>
                    <a:pt x="1081" y="1552"/>
                    <a:pt x="1086" y="1581"/>
                    <a:pt x="1097" y="1608"/>
                  </a:cubicBezTo>
                  <a:cubicBezTo>
                    <a:pt x="1108" y="1634"/>
                    <a:pt x="1122" y="1657"/>
                    <a:pt x="1141" y="1676"/>
                  </a:cubicBezTo>
                  <a:cubicBezTo>
                    <a:pt x="1160" y="1695"/>
                    <a:pt x="1183" y="1710"/>
                    <a:pt x="1209" y="1721"/>
                  </a:cubicBezTo>
                  <a:cubicBezTo>
                    <a:pt x="1236" y="1732"/>
                    <a:pt x="1264" y="1737"/>
                    <a:pt x="1295" y="1737"/>
                  </a:cubicBezTo>
                  <a:cubicBezTo>
                    <a:pt x="1314" y="1737"/>
                    <a:pt x="1331" y="1735"/>
                    <a:pt x="1347" y="1731"/>
                  </a:cubicBezTo>
                  <a:cubicBezTo>
                    <a:pt x="1362" y="1727"/>
                    <a:pt x="1377" y="1721"/>
                    <a:pt x="1390" y="1714"/>
                  </a:cubicBezTo>
                  <a:cubicBezTo>
                    <a:pt x="1403" y="1707"/>
                    <a:pt x="1414" y="1699"/>
                    <a:pt x="1424" y="1689"/>
                  </a:cubicBezTo>
                  <a:cubicBezTo>
                    <a:pt x="1434" y="1680"/>
                    <a:pt x="1442" y="1670"/>
                    <a:pt x="1449" y="1660"/>
                  </a:cubicBezTo>
                  <a:lnTo>
                    <a:pt x="1417" y="1639"/>
                  </a:lnTo>
                  <a:close/>
                  <a:moveTo>
                    <a:pt x="1586" y="1315"/>
                  </a:moveTo>
                  <a:cubicBezTo>
                    <a:pt x="1544" y="1315"/>
                    <a:pt x="1544" y="1315"/>
                    <a:pt x="1544" y="1315"/>
                  </a:cubicBezTo>
                  <a:cubicBezTo>
                    <a:pt x="1544" y="1726"/>
                    <a:pt x="1544" y="1726"/>
                    <a:pt x="1544" y="1726"/>
                  </a:cubicBezTo>
                  <a:cubicBezTo>
                    <a:pt x="1586" y="1726"/>
                    <a:pt x="1586" y="1726"/>
                    <a:pt x="1586" y="1726"/>
                  </a:cubicBezTo>
                  <a:lnTo>
                    <a:pt x="1586" y="1315"/>
                  </a:lnTo>
                  <a:close/>
                  <a:moveTo>
                    <a:pt x="1716" y="1726"/>
                  </a:moveTo>
                  <a:cubicBezTo>
                    <a:pt x="1670" y="1726"/>
                    <a:pt x="1670" y="1726"/>
                    <a:pt x="1670" y="1726"/>
                  </a:cubicBezTo>
                  <a:cubicBezTo>
                    <a:pt x="1847" y="1315"/>
                    <a:pt x="1847" y="1315"/>
                    <a:pt x="1847" y="1315"/>
                  </a:cubicBezTo>
                  <a:cubicBezTo>
                    <a:pt x="1888" y="1315"/>
                    <a:pt x="1888" y="1315"/>
                    <a:pt x="1888" y="1315"/>
                  </a:cubicBezTo>
                  <a:cubicBezTo>
                    <a:pt x="2064" y="1726"/>
                    <a:pt x="2064" y="1726"/>
                    <a:pt x="2064" y="1726"/>
                  </a:cubicBezTo>
                  <a:cubicBezTo>
                    <a:pt x="2018" y="1726"/>
                    <a:pt x="2018" y="1726"/>
                    <a:pt x="2018" y="1726"/>
                  </a:cubicBezTo>
                  <a:cubicBezTo>
                    <a:pt x="1973" y="1619"/>
                    <a:pt x="1973" y="1619"/>
                    <a:pt x="1973" y="1619"/>
                  </a:cubicBezTo>
                  <a:cubicBezTo>
                    <a:pt x="1760" y="1619"/>
                    <a:pt x="1760" y="1619"/>
                    <a:pt x="1760" y="1619"/>
                  </a:cubicBezTo>
                  <a:lnTo>
                    <a:pt x="1716" y="1726"/>
                  </a:lnTo>
                  <a:close/>
                  <a:moveTo>
                    <a:pt x="1776" y="1580"/>
                  </a:moveTo>
                  <a:cubicBezTo>
                    <a:pt x="1957" y="1580"/>
                    <a:pt x="1957" y="1580"/>
                    <a:pt x="1957" y="1580"/>
                  </a:cubicBezTo>
                  <a:cubicBezTo>
                    <a:pt x="1866" y="1362"/>
                    <a:pt x="1866" y="1362"/>
                    <a:pt x="1866" y="1362"/>
                  </a:cubicBezTo>
                  <a:lnTo>
                    <a:pt x="1776" y="1580"/>
                  </a:lnTo>
                  <a:close/>
                  <a:moveTo>
                    <a:pt x="2190" y="1315"/>
                  </a:moveTo>
                  <a:cubicBezTo>
                    <a:pt x="2148" y="1315"/>
                    <a:pt x="2148" y="1315"/>
                    <a:pt x="2148" y="1315"/>
                  </a:cubicBezTo>
                  <a:cubicBezTo>
                    <a:pt x="2148" y="1726"/>
                    <a:pt x="2148" y="1726"/>
                    <a:pt x="2148" y="1726"/>
                  </a:cubicBezTo>
                  <a:cubicBezTo>
                    <a:pt x="2381" y="1726"/>
                    <a:pt x="2381" y="1726"/>
                    <a:pt x="2381" y="1726"/>
                  </a:cubicBezTo>
                  <a:cubicBezTo>
                    <a:pt x="2381" y="1689"/>
                    <a:pt x="2381" y="1689"/>
                    <a:pt x="2381" y="1689"/>
                  </a:cubicBezTo>
                  <a:cubicBezTo>
                    <a:pt x="2190" y="1689"/>
                    <a:pt x="2190" y="1689"/>
                    <a:pt x="2190" y="1689"/>
                  </a:cubicBezTo>
                  <a:lnTo>
                    <a:pt x="2190" y="1315"/>
                  </a:lnTo>
                  <a:close/>
                  <a:moveTo>
                    <a:pt x="2509" y="1315"/>
                  </a:moveTo>
                  <a:cubicBezTo>
                    <a:pt x="2467" y="1315"/>
                    <a:pt x="2467" y="1315"/>
                    <a:pt x="2467" y="1315"/>
                  </a:cubicBezTo>
                  <a:cubicBezTo>
                    <a:pt x="2467" y="1726"/>
                    <a:pt x="2467" y="1726"/>
                    <a:pt x="2467" y="1726"/>
                  </a:cubicBezTo>
                  <a:cubicBezTo>
                    <a:pt x="2509" y="1726"/>
                    <a:pt x="2509" y="1726"/>
                    <a:pt x="2509" y="1726"/>
                  </a:cubicBezTo>
                  <a:lnTo>
                    <a:pt x="2509" y="1315"/>
                  </a:lnTo>
                  <a:close/>
                  <a:moveTo>
                    <a:pt x="2874" y="1355"/>
                  </a:moveTo>
                  <a:cubicBezTo>
                    <a:pt x="2864" y="1341"/>
                    <a:pt x="2849" y="1330"/>
                    <a:pt x="2829" y="1320"/>
                  </a:cubicBezTo>
                  <a:cubicBezTo>
                    <a:pt x="2809" y="1310"/>
                    <a:pt x="2785" y="1305"/>
                    <a:pt x="2758" y="1305"/>
                  </a:cubicBezTo>
                  <a:cubicBezTo>
                    <a:pt x="2742" y="1305"/>
                    <a:pt x="2727" y="1307"/>
                    <a:pt x="2712" y="1311"/>
                  </a:cubicBezTo>
                  <a:cubicBezTo>
                    <a:pt x="2696" y="1316"/>
                    <a:pt x="2682" y="1322"/>
                    <a:pt x="2669" y="1332"/>
                  </a:cubicBezTo>
                  <a:cubicBezTo>
                    <a:pt x="2657" y="1341"/>
                    <a:pt x="2646" y="1353"/>
                    <a:pt x="2638" y="1367"/>
                  </a:cubicBezTo>
                  <a:cubicBezTo>
                    <a:pt x="2630" y="1381"/>
                    <a:pt x="2626" y="1398"/>
                    <a:pt x="2626" y="1418"/>
                  </a:cubicBezTo>
                  <a:cubicBezTo>
                    <a:pt x="2626" y="1437"/>
                    <a:pt x="2630" y="1452"/>
                    <a:pt x="2636" y="1465"/>
                  </a:cubicBezTo>
                  <a:cubicBezTo>
                    <a:pt x="2642" y="1478"/>
                    <a:pt x="2651" y="1489"/>
                    <a:pt x="2661" y="1497"/>
                  </a:cubicBezTo>
                  <a:cubicBezTo>
                    <a:pt x="2672" y="1506"/>
                    <a:pt x="2683" y="1513"/>
                    <a:pt x="2697" y="1519"/>
                  </a:cubicBezTo>
                  <a:cubicBezTo>
                    <a:pt x="2710" y="1524"/>
                    <a:pt x="2723" y="1529"/>
                    <a:pt x="2737" y="1533"/>
                  </a:cubicBezTo>
                  <a:cubicBezTo>
                    <a:pt x="2750" y="1537"/>
                    <a:pt x="2762" y="1542"/>
                    <a:pt x="2774" y="1546"/>
                  </a:cubicBezTo>
                  <a:cubicBezTo>
                    <a:pt x="2786" y="1550"/>
                    <a:pt x="2797" y="1556"/>
                    <a:pt x="2806" y="1562"/>
                  </a:cubicBezTo>
                  <a:cubicBezTo>
                    <a:pt x="2816" y="1568"/>
                    <a:pt x="2823" y="1576"/>
                    <a:pt x="2829" y="1586"/>
                  </a:cubicBezTo>
                  <a:cubicBezTo>
                    <a:pt x="2834" y="1595"/>
                    <a:pt x="2837" y="1607"/>
                    <a:pt x="2837" y="1621"/>
                  </a:cubicBezTo>
                  <a:cubicBezTo>
                    <a:pt x="2837" y="1635"/>
                    <a:pt x="2834" y="1646"/>
                    <a:pt x="2829" y="1656"/>
                  </a:cubicBezTo>
                  <a:cubicBezTo>
                    <a:pt x="2823" y="1666"/>
                    <a:pt x="2816" y="1674"/>
                    <a:pt x="2807" y="1681"/>
                  </a:cubicBezTo>
                  <a:cubicBezTo>
                    <a:pt x="2799" y="1688"/>
                    <a:pt x="2789" y="1693"/>
                    <a:pt x="2778" y="1696"/>
                  </a:cubicBezTo>
                  <a:cubicBezTo>
                    <a:pt x="2767" y="1699"/>
                    <a:pt x="2756" y="1701"/>
                    <a:pt x="2746" y="1701"/>
                  </a:cubicBezTo>
                  <a:cubicBezTo>
                    <a:pt x="2724" y="1701"/>
                    <a:pt x="2705" y="1696"/>
                    <a:pt x="2689" y="1686"/>
                  </a:cubicBezTo>
                  <a:cubicBezTo>
                    <a:pt x="2673" y="1676"/>
                    <a:pt x="2661" y="1664"/>
                    <a:pt x="2652" y="1649"/>
                  </a:cubicBezTo>
                  <a:cubicBezTo>
                    <a:pt x="2616" y="1676"/>
                    <a:pt x="2616" y="1676"/>
                    <a:pt x="2616" y="1676"/>
                  </a:cubicBezTo>
                  <a:cubicBezTo>
                    <a:pt x="2623" y="1686"/>
                    <a:pt x="2632" y="1695"/>
                    <a:pt x="2641" y="1703"/>
                  </a:cubicBezTo>
                  <a:cubicBezTo>
                    <a:pt x="2651" y="1710"/>
                    <a:pt x="2662" y="1717"/>
                    <a:pt x="2673" y="1722"/>
                  </a:cubicBezTo>
                  <a:cubicBezTo>
                    <a:pt x="2684" y="1727"/>
                    <a:pt x="2696" y="1731"/>
                    <a:pt x="2708" y="1733"/>
                  </a:cubicBezTo>
                  <a:cubicBezTo>
                    <a:pt x="2721" y="1736"/>
                    <a:pt x="2733" y="1737"/>
                    <a:pt x="2745" y="1737"/>
                  </a:cubicBezTo>
                  <a:cubicBezTo>
                    <a:pt x="2762" y="1737"/>
                    <a:pt x="2778" y="1735"/>
                    <a:pt x="2794" y="1730"/>
                  </a:cubicBezTo>
                  <a:cubicBezTo>
                    <a:pt x="2810" y="1725"/>
                    <a:pt x="2824" y="1718"/>
                    <a:pt x="2837" y="1708"/>
                  </a:cubicBezTo>
                  <a:cubicBezTo>
                    <a:pt x="2849" y="1699"/>
                    <a:pt x="2859" y="1687"/>
                    <a:pt x="2867" y="1672"/>
                  </a:cubicBezTo>
                  <a:cubicBezTo>
                    <a:pt x="2875" y="1657"/>
                    <a:pt x="2879" y="1639"/>
                    <a:pt x="2879" y="1619"/>
                  </a:cubicBezTo>
                  <a:cubicBezTo>
                    <a:pt x="2879" y="1598"/>
                    <a:pt x="2875" y="1581"/>
                    <a:pt x="2868" y="1568"/>
                  </a:cubicBezTo>
                  <a:cubicBezTo>
                    <a:pt x="2861" y="1554"/>
                    <a:pt x="2851" y="1543"/>
                    <a:pt x="2840" y="1535"/>
                  </a:cubicBezTo>
                  <a:cubicBezTo>
                    <a:pt x="2828" y="1526"/>
                    <a:pt x="2815" y="1519"/>
                    <a:pt x="2800" y="1513"/>
                  </a:cubicBezTo>
                  <a:cubicBezTo>
                    <a:pt x="2786" y="1508"/>
                    <a:pt x="2772" y="1503"/>
                    <a:pt x="2757" y="1498"/>
                  </a:cubicBezTo>
                  <a:cubicBezTo>
                    <a:pt x="2746" y="1494"/>
                    <a:pt x="2735" y="1491"/>
                    <a:pt x="2724" y="1487"/>
                  </a:cubicBezTo>
                  <a:cubicBezTo>
                    <a:pt x="2713" y="1483"/>
                    <a:pt x="2704" y="1478"/>
                    <a:pt x="2696" y="1472"/>
                  </a:cubicBezTo>
                  <a:cubicBezTo>
                    <a:pt x="2687" y="1466"/>
                    <a:pt x="2681" y="1459"/>
                    <a:pt x="2676" y="1450"/>
                  </a:cubicBezTo>
                  <a:cubicBezTo>
                    <a:pt x="2671" y="1442"/>
                    <a:pt x="2668" y="1431"/>
                    <a:pt x="2668" y="1418"/>
                  </a:cubicBezTo>
                  <a:cubicBezTo>
                    <a:pt x="2668" y="1404"/>
                    <a:pt x="2671" y="1393"/>
                    <a:pt x="2676" y="1383"/>
                  </a:cubicBezTo>
                  <a:cubicBezTo>
                    <a:pt x="2681" y="1374"/>
                    <a:pt x="2688" y="1366"/>
                    <a:pt x="2697" y="1359"/>
                  </a:cubicBezTo>
                  <a:cubicBezTo>
                    <a:pt x="2705" y="1353"/>
                    <a:pt x="2715" y="1348"/>
                    <a:pt x="2725" y="1345"/>
                  </a:cubicBezTo>
                  <a:cubicBezTo>
                    <a:pt x="2736" y="1342"/>
                    <a:pt x="2746" y="1340"/>
                    <a:pt x="2756" y="1340"/>
                  </a:cubicBezTo>
                  <a:cubicBezTo>
                    <a:pt x="2776" y="1340"/>
                    <a:pt x="2792" y="1344"/>
                    <a:pt x="2806" y="1352"/>
                  </a:cubicBezTo>
                  <a:cubicBezTo>
                    <a:pt x="2820" y="1359"/>
                    <a:pt x="2832" y="1369"/>
                    <a:pt x="2841" y="1382"/>
                  </a:cubicBezTo>
                  <a:lnTo>
                    <a:pt x="2874" y="1355"/>
                  </a:lnTo>
                  <a:close/>
                  <a:moveTo>
                    <a:pt x="3113" y="1353"/>
                  </a:moveTo>
                  <a:cubicBezTo>
                    <a:pt x="3251" y="1353"/>
                    <a:pt x="3251" y="1353"/>
                    <a:pt x="3251" y="1353"/>
                  </a:cubicBezTo>
                  <a:cubicBezTo>
                    <a:pt x="3251" y="1315"/>
                    <a:pt x="3251" y="1315"/>
                    <a:pt x="3251" y="1315"/>
                  </a:cubicBezTo>
                  <a:cubicBezTo>
                    <a:pt x="2934" y="1315"/>
                    <a:pt x="2934" y="1315"/>
                    <a:pt x="2934" y="1315"/>
                  </a:cubicBezTo>
                  <a:cubicBezTo>
                    <a:pt x="2934" y="1353"/>
                    <a:pt x="2934" y="1353"/>
                    <a:pt x="2934" y="1353"/>
                  </a:cubicBezTo>
                  <a:cubicBezTo>
                    <a:pt x="3072" y="1353"/>
                    <a:pt x="3072" y="1353"/>
                    <a:pt x="3072" y="1353"/>
                  </a:cubicBezTo>
                  <a:cubicBezTo>
                    <a:pt x="3072" y="1726"/>
                    <a:pt x="3072" y="1726"/>
                    <a:pt x="3072" y="1726"/>
                  </a:cubicBezTo>
                  <a:cubicBezTo>
                    <a:pt x="3113" y="1726"/>
                    <a:pt x="3113" y="1726"/>
                    <a:pt x="3113" y="1726"/>
                  </a:cubicBezTo>
                  <a:lnTo>
                    <a:pt x="3113" y="1353"/>
                  </a:lnTo>
                  <a:close/>
                  <a:moveTo>
                    <a:pt x="3378" y="1531"/>
                  </a:moveTo>
                  <a:cubicBezTo>
                    <a:pt x="3577" y="1531"/>
                    <a:pt x="3577" y="1531"/>
                    <a:pt x="3577" y="1531"/>
                  </a:cubicBezTo>
                  <a:cubicBezTo>
                    <a:pt x="3577" y="1494"/>
                    <a:pt x="3577" y="1494"/>
                    <a:pt x="3577" y="1494"/>
                  </a:cubicBezTo>
                  <a:cubicBezTo>
                    <a:pt x="3378" y="1494"/>
                    <a:pt x="3378" y="1494"/>
                    <a:pt x="3378" y="1494"/>
                  </a:cubicBezTo>
                  <a:cubicBezTo>
                    <a:pt x="3378" y="1353"/>
                    <a:pt x="3378" y="1353"/>
                    <a:pt x="3378" y="1353"/>
                  </a:cubicBezTo>
                  <a:cubicBezTo>
                    <a:pt x="3591" y="1353"/>
                    <a:pt x="3591" y="1353"/>
                    <a:pt x="3591" y="1353"/>
                  </a:cubicBezTo>
                  <a:cubicBezTo>
                    <a:pt x="3591" y="1315"/>
                    <a:pt x="3591" y="1315"/>
                    <a:pt x="3591" y="1315"/>
                  </a:cubicBezTo>
                  <a:cubicBezTo>
                    <a:pt x="3336" y="1315"/>
                    <a:pt x="3336" y="1315"/>
                    <a:pt x="3336" y="1315"/>
                  </a:cubicBezTo>
                  <a:cubicBezTo>
                    <a:pt x="3336" y="1726"/>
                    <a:pt x="3336" y="1726"/>
                    <a:pt x="3336" y="1726"/>
                  </a:cubicBezTo>
                  <a:cubicBezTo>
                    <a:pt x="3598" y="1726"/>
                    <a:pt x="3598" y="1726"/>
                    <a:pt x="3598" y="1726"/>
                  </a:cubicBezTo>
                  <a:cubicBezTo>
                    <a:pt x="3598" y="1689"/>
                    <a:pt x="3598" y="1689"/>
                    <a:pt x="3598" y="1689"/>
                  </a:cubicBezTo>
                  <a:cubicBezTo>
                    <a:pt x="3378" y="1689"/>
                    <a:pt x="3378" y="1689"/>
                    <a:pt x="3378" y="1689"/>
                  </a:cubicBezTo>
                  <a:lnTo>
                    <a:pt x="3378" y="1531"/>
                  </a:lnTo>
                  <a:close/>
                  <a:moveTo>
                    <a:pt x="3755" y="1315"/>
                  </a:moveTo>
                  <a:cubicBezTo>
                    <a:pt x="3703" y="1315"/>
                    <a:pt x="3703" y="1315"/>
                    <a:pt x="3703" y="1315"/>
                  </a:cubicBezTo>
                  <a:cubicBezTo>
                    <a:pt x="3703" y="1726"/>
                    <a:pt x="3703" y="1726"/>
                    <a:pt x="3703" y="1726"/>
                  </a:cubicBezTo>
                  <a:cubicBezTo>
                    <a:pt x="3744" y="1726"/>
                    <a:pt x="3744" y="1726"/>
                    <a:pt x="3744" y="1726"/>
                  </a:cubicBezTo>
                  <a:cubicBezTo>
                    <a:pt x="3744" y="1373"/>
                    <a:pt x="3744" y="1373"/>
                    <a:pt x="3744" y="1373"/>
                  </a:cubicBezTo>
                  <a:cubicBezTo>
                    <a:pt x="3746" y="1373"/>
                    <a:pt x="3746" y="1373"/>
                    <a:pt x="3746" y="1373"/>
                  </a:cubicBezTo>
                  <a:cubicBezTo>
                    <a:pt x="3985" y="1726"/>
                    <a:pt x="3985" y="1726"/>
                    <a:pt x="3985" y="1726"/>
                  </a:cubicBezTo>
                  <a:cubicBezTo>
                    <a:pt x="4037" y="1726"/>
                    <a:pt x="4037" y="1726"/>
                    <a:pt x="4037" y="1726"/>
                  </a:cubicBezTo>
                  <a:cubicBezTo>
                    <a:pt x="4037" y="1315"/>
                    <a:pt x="4037" y="1315"/>
                    <a:pt x="4037" y="1315"/>
                  </a:cubicBezTo>
                  <a:cubicBezTo>
                    <a:pt x="3995" y="1315"/>
                    <a:pt x="3995" y="1315"/>
                    <a:pt x="3995" y="1315"/>
                  </a:cubicBezTo>
                  <a:cubicBezTo>
                    <a:pt x="3995" y="1666"/>
                    <a:pt x="3995" y="1666"/>
                    <a:pt x="3995" y="1666"/>
                  </a:cubicBezTo>
                  <a:cubicBezTo>
                    <a:pt x="3994" y="1666"/>
                    <a:pt x="3994" y="1666"/>
                    <a:pt x="3994" y="1666"/>
                  </a:cubicBezTo>
                  <a:lnTo>
                    <a:pt x="3755" y="1315"/>
                  </a:lnTo>
                  <a:close/>
                </a:path>
              </a:pathLst>
            </a:custGeom>
            <a:solidFill>
              <a:srgbClr val="797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8" name="Freeform 8"/>
            <p:cNvSpPr>
              <a:spLocks noEditPoints="1"/>
            </p:cNvSpPr>
            <p:nvPr userDrawn="1"/>
          </p:nvSpPr>
          <p:spPr bwMode="auto">
            <a:xfrm>
              <a:off x="6081" y="872"/>
              <a:ext cx="291" cy="154"/>
            </a:xfrm>
            <a:custGeom>
              <a:avLst/>
              <a:gdLst>
                <a:gd name="T0" fmla="*/ 1445 w 1457"/>
                <a:gd name="T1" fmla="*/ 277 h 773"/>
                <a:gd name="T2" fmla="*/ 1204 w 1457"/>
                <a:gd name="T3" fmla="*/ 773 h 773"/>
                <a:gd name="T4" fmla="*/ 1162 w 1457"/>
                <a:gd name="T5" fmla="*/ 583 h 773"/>
                <a:gd name="T6" fmla="*/ 1337 w 1457"/>
                <a:gd name="T7" fmla="*/ 659 h 773"/>
                <a:gd name="T8" fmla="*/ 1242 w 1457"/>
                <a:gd name="T9" fmla="*/ 142 h 773"/>
                <a:gd name="T10" fmla="*/ 1350 w 1457"/>
                <a:gd name="T11" fmla="*/ 126 h 773"/>
                <a:gd name="T12" fmla="*/ 1139 w 1457"/>
                <a:gd name="T13" fmla="*/ 410 h 773"/>
                <a:gd name="T14" fmla="*/ 1111 w 1457"/>
                <a:gd name="T15" fmla="*/ 362 h 773"/>
                <a:gd name="T16" fmla="*/ 1145 w 1457"/>
                <a:gd name="T17" fmla="*/ 217 h 773"/>
                <a:gd name="T18" fmla="*/ 1089 w 1457"/>
                <a:gd name="T19" fmla="*/ 138 h 773"/>
                <a:gd name="T20" fmla="*/ 955 w 1457"/>
                <a:gd name="T21" fmla="*/ 153 h 773"/>
                <a:gd name="T22" fmla="*/ 799 w 1457"/>
                <a:gd name="T23" fmla="*/ 190 h 773"/>
                <a:gd name="T24" fmla="*/ 726 w 1457"/>
                <a:gd name="T25" fmla="*/ 146 h 773"/>
                <a:gd name="T26" fmla="*/ 693 w 1457"/>
                <a:gd name="T27" fmla="*/ 177 h 773"/>
                <a:gd name="T28" fmla="*/ 736 w 1457"/>
                <a:gd name="T29" fmla="*/ 203 h 773"/>
                <a:gd name="T30" fmla="*/ 686 w 1457"/>
                <a:gd name="T31" fmla="*/ 438 h 773"/>
                <a:gd name="T32" fmla="*/ 840 w 1457"/>
                <a:gd name="T33" fmla="*/ 182 h 773"/>
                <a:gd name="T34" fmla="*/ 914 w 1457"/>
                <a:gd name="T35" fmla="*/ 215 h 773"/>
                <a:gd name="T36" fmla="*/ 864 w 1457"/>
                <a:gd name="T37" fmla="*/ 438 h 773"/>
                <a:gd name="T38" fmla="*/ 1014 w 1457"/>
                <a:gd name="T39" fmla="*/ 183 h 773"/>
                <a:gd name="T40" fmla="*/ 1087 w 1457"/>
                <a:gd name="T41" fmla="*/ 217 h 773"/>
                <a:gd name="T42" fmla="*/ 1052 w 1457"/>
                <a:gd name="T43" fmla="*/ 368 h 773"/>
                <a:gd name="T44" fmla="*/ 1058 w 1457"/>
                <a:gd name="T45" fmla="*/ 431 h 773"/>
                <a:gd name="T46" fmla="*/ 1136 w 1457"/>
                <a:gd name="T47" fmla="*/ 435 h 773"/>
                <a:gd name="T48" fmla="*/ 624 w 1457"/>
                <a:gd name="T49" fmla="*/ 410 h 773"/>
                <a:gd name="T50" fmla="*/ 595 w 1457"/>
                <a:gd name="T51" fmla="*/ 362 h 773"/>
                <a:gd name="T52" fmla="*/ 629 w 1457"/>
                <a:gd name="T53" fmla="*/ 217 h 773"/>
                <a:gd name="T54" fmla="*/ 572 w 1457"/>
                <a:gd name="T55" fmla="*/ 138 h 773"/>
                <a:gd name="T56" fmla="*/ 448 w 1457"/>
                <a:gd name="T57" fmla="*/ 154 h 773"/>
                <a:gd name="T58" fmla="*/ 356 w 1457"/>
                <a:gd name="T59" fmla="*/ 157 h 773"/>
                <a:gd name="T60" fmla="*/ 389 w 1457"/>
                <a:gd name="T61" fmla="*/ 181 h 773"/>
                <a:gd name="T62" fmla="*/ 388 w 1457"/>
                <a:gd name="T63" fmla="*/ 246 h 773"/>
                <a:gd name="T64" fmla="*/ 453 w 1457"/>
                <a:gd name="T65" fmla="*/ 220 h 773"/>
                <a:gd name="T66" fmla="*/ 561 w 1457"/>
                <a:gd name="T67" fmla="*/ 185 h 773"/>
                <a:gd name="T68" fmla="*/ 564 w 1457"/>
                <a:gd name="T69" fmla="*/ 257 h 773"/>
                <a:gd name="T70" fmla="*/ 530 w 1457"/>
                <a:gd name="T71" fmla="*/ 401 h 773"/>
                <a:gd name="T72" fmla="*/ 606 w 1457"/>
                <a:gd name="T73" fmla="*/ 439 h 773"/>
                <a:gd name="T74" fmla="*/ 281 w 1457"/>
                <a:gd name="T75" fmla="*/ 408 h 773"/>
                <a:gd name="T76" fmla="*/ 228 w 1457"/>
                <a:gd name="T77" fmla="*/ 402 h 773"/>
                <a:gd name="T78" fmla="*/ 157 w 1457"/>
                <a:gd name="T79" fmla="*/ 253 h 773"/>
                <a:gd name="T80" fmla="*/ 227 w 1457"/>
                <a:gd name="T81" fmla="*/ 197 h 773"/>
                <a:gd name="T82" fmla="*/ 301 w 1457"/>
                <a:gd name="T83" fmla="*/ 172 h 773"/>
                <a:gd name="T84" fmla="*/ 241 w 1457"/>
                <a:gd name="T85" fmla="*/ 148 h 773"/>
                <a:gd name="T86" fmla="*/ 93 w 1457"/>
                <a:gd name="T87" fmla="*/ 291 h 773"/>
                <a:gd name="T88" fmla="*/ 155 w 1457"/>
                <a:gd name="T89" fmla="*/ 0 h 773"/>
                <a:gd name="T90" fmla="*/ 56 w 1457"/>
                <a:gd name="T91" fmla="*/ 19 h 773"/>
                <a:gd name="T92" fmla="*/ 85 w 1457"/>
                <a:gd name="T93" fmla="*/ 48 h 773"/>
                <a:gd name="T94" fmla="*/ 85 w 1457"/>
                <a:gd name="T95" fmla="*/ 323 h 773"/>
                <a:gd name="T96" fmla="*/ 155 w 1457"/>
                <a:gd name="T97" fmla="*/ 397 h 773"/>
                <a:gd name="T98" fmla="*/ 247 w 1457"/>
                <a:gd name="T99" fmla="*/ 44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7" h="773">
                  <a:moveTo>
                    <a:pt x="1279" y="141"/>
                  </a:moveTo>
                  <a:cubicBezTo>
                    <a:pt x="1279" y="151"/>
                    <a:pt x="1314" y="158"/>
                    <a:pt x="1352" y="174"/>
                  </a:cubicBezTo>
                  <a:cubicBezTo>
                    <a:pt x="1396" y="192"/>
                    <a:pt x="1445" y="222"/>
                    <a:pt x="1445" y="277"/>
                  </a:cubicBezTo>
                  <a:cubicBezTo>
                    <a:pt x="1445" y="413"/>
                    <a:pt x="1216" y="431"/>
                    <a:pt x="1216" y="468"/>
                  </a:cubicBezTo>
                  <a:cubicBezTo>
                    <a:pt x="1216" y="505"/>
                    <a:pt x="1388" y="522"/>
                    <a:pt x="1388" y="632"/>
                  </a:cubicBezTo>
                  <a:cubicBezTo>
                    <a:pt x="1388" y="720"/>
                    <a:pt x="1299" y="773"/>
                    <a:pt x="1204" y="773"/>
                  </a:cubicBezTo>
                  <a:cubicBezTo>
                    <a:pt x="1131" y="773"/>
                    <a:pt x="1055" y="737"/>
                    <a:pt x="1055" y="666"/>
                  </a:cubicBezTo>
                  <a:cubicBezTo>
                    <a:pt x="1055" y="597"/>
                    <a:pt x="1115" y="564"/>
                    <a:pt x="1166" y="564"/>
                  </a:cubicBezTo>
                  <a:cubicBezTo>
                    <a:pt x="1162" y="583"/>
                    <a:pt x="1162" y="583"/>
                    <a:pt x="1162" y="583"/>
                  </a:cubicBezTo>
                  <a:cubicBezTo>
                    <a:pt x="1162" y="583"/>
                    <a:pt x="1112" y="595"/>
                    <a:pt x="1112" y="655"/>
                  </a:cubicBezTo>
                  <a:cubicBezTo>
                    <a:pt x="1112" y="710"/>
                    <a:pt x="1156" y="750"/>
                    <a:pt x="1225" y="750"/>
                  </a:cubicBezTo>
                  <a:cubicBezTo>
                    <a:pt x="1295" y="750"/>
                    <a:pt x="1337" y="701"/>
                    <a:pt x="1337" y="659"/>
                  </a:cubicBezTo>
                  <a:cubicBezTo>
                    <a:pt x="1337" y="557"/>
                    <a:pt x="1155" y="543"/>
                    <a:pt x="1155" y="472"/>
                  </a:cubicBezTo>
                  <a:cubicBezTo>
                    <a:pt x="1155" y="395"/>
                    <a:pt x="1387" y="425"/>
                    <a:pt x="1387" y="299"/>
                  </a:cubicBezTo>
                  <a:cubicBezTo>
                    <a:pt x="1387" y="205"/>
                    <a:pt x="1242" y="214"/>
                    <a:pt x="1242" y="142"/>
                  </a:cubicBezTo>
                  <a:cubicBezTo>
                    <a:pt x="1242" y="115"/>
                    <a:pt x="1298" y="76"/>
                    <a:pt x="1378" y="76"/>
                  </a:cubicBezTo>
                  <a:cubicBezTo>
                    <a:pt x="1418" y="76"/>
                    <a:pt x="1449" y="92"/>
                    <a:pt x="1457" y="126"/>
                  </a:cubicBezTo>
                  <a:cubicBezTo>
                    <a:pt x="1350" y="126"/>
                    <a:pt x="1350" y="126"/>
                    <a:pt x="1350" y="126"/>
                  </a:cubicBezTo>
                  <a:cubicBezTo>
                    <a:pt x="1292" y="126"/>
                    <a:pt x="1279" y="128"/>
                    <a:pt x="1279" y="141"/>
                  </a:cubicBezTo>
                  <a:moveTo>
                    <a:pt x="1142" y="410"/>
                  </a:moveTo>
                  <a:cubicBezTo>
                    <a:pt x="1139" y="410"/>
                    <a:pt x="1139" y="410"/>
                    <a:pt x="1139" y="410"/>
                  </a:cubicBezTo>
                  <a:cubicBezTo>
                    <a:pt x="1128" y="410"/>
                    <a:pt x="1120" y="408"/>
                    <a:pt x="1116" y="404"/>
                  </a:cubicBezTo>
                  <a:cubicBezTo>
                    <a:pt x="1111" y="400"/>
                    <a:pt x="1109" y="392"/>
                    <a:pt x="1109" y="381"/>
                  </a:cubicBezTo>
                  <a:cubicBezTo>
                    <a:pt x="1109" y="376"/>
                    <a:pt x="1109" y="370"/>
                    <a:pt x="1111" y="362"/>
                  </a:cubicBezTo>
                  <a:cubicBezTo>
                    <a:pt x="1112" y="353"/>
                    <a:pt x="1114" y="346"/>
                    <a:pt x="1116" y="340"/>
                  </a:cubicBezTo>
                  <a:cubicBezTo>
                    <a:pt x="1140" y="244"/>
                    <a:pt x="1140" y="244"/>
                    <a:pt x="1140" y="244"/>
                  </a:cubicBezTo>
                  <a:cubicBezTo>
                    <a:pt x="1143" y="235"/>
                    <a:pt x="1144" y="226"/>
                    <a:pt x="1145" y="217"/>
                  </a:cubicBezTo>
                  <a:cubicBezTo>
                    <a:pt x="1147" y="208"/>
                    <a:pt x="1147" y="202"/>
                    <a:pt x="1147" y="198"/>
                  </a:cubicBezTo>
                  <a:cubicBezTo>
                    <a:pt x="1147" y="180"/>
                    <a:pt x="1142" y="166"/>
                    <a:pt x="1132" y="155"/>
                  </a:cubicBezTo>
                  <a:cubicBezTo>
                    <a:pt x="1122" y="144"/>
                    <a:pt x="1108" y="138"/>
                    <a:pt x="1089" y="138"/>
                  </a:cubicBezTo>
                  <a:cubicBezTo>
                    <a:pt x="1068" y="138"/>
                    <a:pt x="1046" y="143"/>
                    <a:pt x="1030" y="152"/>
                  </a:cubicBezTo>
                  <a:cubicBezTo>
                    <a:pt x="1014" y="161"/>
                    <a:pt x="994" y="172"/>
                    <a:pt x="973" y="192"/>
                  </a:cubicBezTo>
                  <a:cubicBezTo>
                    <a:pt x="972" y="177"/>
                    <a:pt x="966" y="164"/>
                    <a:pt x="955" y="153"/>
                  </a:cubicBezTo>
                  <a:cubicBezTo>
                    <a:pt x="944" y="143"/>
                    <a:pt x="930" y="138"/>
                    <a:pt x="913" y="138"/>
                  </a:cubicBezTo>
                  <a:cubicBezTo>
                    <a:pt x="893" y="138"/>
                    <a:pt x="872" y="142"/>
                    <a:pt x="858" y="150"/>
                  </a:cubicBezTo>
                  <a:cubicBezTo>
                    <a:pt x="843" y="158"/>
                    <a:pt x="822" y="170"/>
                    <a:pt x="799" y="190"/>
                  </a:cubicBezTo>
                  <a:cubicBezTo>
                    <a:pt x="799" y="175"/>
                    <a:pt x="795" y="163"/>
                    <a:pt x="789" y="154"/>
                  </a:cubicBezTo>
                  <a:cubicBezTo>
                    <a:pt x="782" y="146"/>
                    <a:pt x="771" y="141"/>
                    <a:pt x="756" y="141"/>
                  </a:cubicBezTo>
                  <a:cubicBezTo>
                    <a:pt x="747" y="141"/>
                    <a:pt x="737" y="143"/>
                    <a:pt x="726" y="146"/>
                  </a:cubicBezTo>
                  <a:cubicBezTo>
                    <a:pt x="716" y="149"/>
                    <a:pt x="705" y="153"/>
                    <a:pt x="693" y="159"/>
                  </a:cubicBezTo>
                  <a:cubicBezTo>
                    <a:pt x="689" y="178"/>
                    <a:pt x="689" y="178"/>
                    <a:pt x="689" y="178"/>
                  </a:cubicBezTo>
                  <a:cubicBezTo>
                    <a:pt x="693" y="177"/>
                    <a:pt x="693" y="177"/>
                    <a:pt x="693" y="177"/>
                  </a:cubicBezTo>
                  <a:cubicBezTo>
                    <a:pt x="699" y="176"/>
                    <a:pt x="705" y="175"/>
                    <a:pt x="709" y="175"/>
                  </a:cubicBezTo>
                  <a:cubicBezTo>
                    <a:pt x="720" y="175"/>
                    <a:pt x="727" y="177"/>
                    <a:pt x="731" y="180"/>
                  </a:cubicBezTo>
                  <a:cubicBezTo>
                    <a:pt x="734" y="184"/>
                    <a:pt x="736" y="191"/>
                    <a:pt x="736" y="203"/>
                  </a:cubicBezTo>
                  <a:cubicBezTo>
                    <a:pt x="736" y="209"/>
                    <a:pt x="736" y="215"/>
                    <a:pt x="734" y="223"/>
                  </a:cubicBezTo>
                  <a:cubicBezTo>
                    <a:pt x="733" y="231"/>
                    <a:pt x="731" y="239"/>
                    <a:pt x="730" y="246"/>
                  </a:cubicBezTo>
                  <a:cubicBezTo>
                    <a:pt x="686" y="438"/>
                    <a:pt x="686" y="438"/>
                    <a:pt x="686" y="438"/>
                  </a:cubicBezTo>
                  <a:cubicBezTo>
                    <a:pt x="744" y="438"/>
                    <a:pt x="744" y="438"/>
                    <a:pt x="744" y="438"/>
                  </a:cubicBezTo>
                  <a:cubicBezTo>
                    <a:pt x="794" y="220"/>
                    <a:pt x="794" y="220"/>
                    <a:pt x="794" y="220"/>
                  </a:cubicBezTo>
                  <a:cubicBezTo>
                    <a:pt x="812" y="200"/>
                    <a:pt x="827" y="188"/>
                    <a:pt x="840" y="182"/>
                  </a:cubicBezTo>
                  <a:cubicBezTo>
                    <a:pt x="854" y="176"/>
                    <a:pt x="866" y="174"/>
                    <a:pt x="877" y="174"/>
                  </a:cubicBezTo>
                  <a:cubicBezTo>
                    <a:pt x="889" y="174"/>
                    <a:pt x="898" y="177"/>
                    <a:pt x="904" y="185"/>
                  </a:cubicBezTo>
                  <a:cubicBezTo>
                    <a:pt x="911" y="192"/>
                    <a:pt x="914" y="202"/>
                    <a:pt x="914" y="215"/>
                  </a:cubicBezTo>
                  <a:cubicBezTo>
                    <a:pt x="914" y="217"/>
                    <a:pt x="913" y="221"/>
                    <a:pt x="913" y="226"/>
                  </a:cubicBezTo>
                  <a:cubicBezTo>
                    <a:pt x="912" y="231"/>
                    <a:pt x="911" y="235"/>
                    <a:pt x="910" y="240"/>
                  </a:cubicBezTo>
                  <a:cubicBezTo>
                    <a:pt x="864" y="438"/>
                    <a:pt x="864" y="438"/>
                    <a:pt x="864" y="438"/>
                  </a:cubicBezTo>
                  <a:cubicBezTo>
                    <a:pt x="921" y="438"/>
                    <a:pt x="921" y="438"/>
                    <a:pt x="921" y="438"/>
                  </a:cubicBezTo>
                  <a:cubicBezTo>
                    <a:pt x="972" y="218"/>
                    <a:pt x="972" y="218"/>
                    <a:pt x="972" y="218"/>
                  </a:cubicBezTo>
                  <a:cubicBezTo>
                    <a:pt x="988" y="201"/>
                    <a:pt x="1002" y="189"/>
                    <a:pt x="1014" y="183"/>
                  </a:cubicBezTo>
                  <a:cubicBezTo>
                    <a:pt x="1027" y="177"/>
                    <a:pt x="1039" y="174"/>
                    <a:pt x="1052" y="174"/>
                  </a:cubicBezTo>
                  <a:cubicBezTo>
                    <a:pt x="1065" y="174"/>
                    <a:pt x="1073" y="177"/>
                    <a:pt x="1079" y="185"/>
                  </a:cubicBezTo>
                  <a:cubicBezTo>
                    <a:pt x="1085" y="193"/>
                    <a:pt x="1087" y="203"/>
                    <a:pt x="1087" y="217"/>
                  </a:cubicBezTo>
                  <a:cubicBezTo>
                    <a:pt x="1087" y="221"/>
                    <a:pt x="1087" y="226"/>
                    <a:pt x="1086" y="233"/>
                  </a:cubicBezTo>
                  <a:cubicBezTo>
                    <a:pt x="1084" y="240"/>
                    <a:pt x="1083" y="248"/>
                    <a:pt x="1080" y="257"/>
                  </a:cubicBezTo>
                  <a:cubicBezTo>
                    <a:pt x="1052" y="368"/>
                    <a:pt x="1052" y="368"/>
                    <a:pt x="1052" y="368"/>
                  </a:cubicBezTo>
                  <a:cubicBezTo>
                    <a:pt x="1050" y="375"/>
                    <a:pt x="1049" y="381"/>
                    <a:pt x="1048" y="386"/>
                  </a:cubicBezTo>
                  <a:cubicBezTo>
                    <a:pt x="1047" y="391"/>
                    <a:pt x="1047" y="396"/>
                    <a:pt x="1047" y="401"/>
                  </a:cubicBezTo>
                  <a:cubicBezTo>
                    <a:pt x="1047" y="413"/>
                    <a:pt x="1051" y="423"/>
                    <a:pt x="1058" y="431"/>
                  </a:cubicBezTo>
                  <a:cubicBezTo>
                    <a:pt x="1066" y="439"/>
                    <a:pt x="1078" y="444"/>
                    <a:pt x="1093" y="444"/>
                  </a:cubicBezTo>
                  <a:cubicBezTo>
                    <a:pt x="1101" y="444"/>
                    <a:pt x="1113" y="442"/>
                    <a:pt x="1124" y="439"/>
                  </a:cubicBezTo>
                  <a:cubicBezTo>
                    <a:pt x="1128" y="438"/>
                    <a:pt x="1132" y="437"/>
                    <a:pt x="1136" y="435"/>
                  </a:cubicBezTo>
                  <a:lnTo>
                    <a:pt x="1142" y="410"/>
                  </a:lnTo>
                  <a:close/>
                  <a:moveTo>
                    <a:pt x="629" y="410"/>
                  </a:moveTo>
                  <a:cubicBezTo>
                    <a:pt x="624" y="410"/>
                    <a:pt x="624" y="410"/>
                    <a:pt x="624" y="410"/>
                  </a:cubicBezTo>
                  <a:cubicBezTo>
                    <a:pt x="612" y="410"/>
                    <a:pt x="604" y="408"/>
                    <a:pt x="600" y="404"/>
                  </a:cubicBezTo>
                  <a:cubicBezTo>
                    <a:pt x="595" y="400"/>
                    <a:pt x="592" y="392"/>
                    <a:pt x="592" y="381"/>
                  </a:cubicBezTo>
                  <a:cubicBezTo>
                    <a:pt x="592" y="376"/>
                    <a:pt x="593" y="370"/>
                    <a:pt x="595" y="362"/>
                  </a:cubicBezTo>
                  <a:cubicBezTo>
                    <a:pt x="596" y="353"/>
                    <a:pt x="598" y="346"/>
                    <a:pt x="600" y="340"/>
                  </a:cubicBezTo>
                  <a:cubicBezTo>
                    <a:pt x="624" y="244"/>
                    <a:pt x="624" y="244"/>
                    <a:pt x="624" y="244"/>
                  </a:cubicBezTo>
                  <a:cubicBezTo>
                    <a:pt x="627" y="235"/>
                    <a:pt x="628" y="226"/>
                    <a:pt x="629" y="217"/>
                  </a:cubicBezTo>
                  <a:cubicBezTo>
                    <a:pt x="631" y="208"/>
                    <a:pt x="631" y="202"/>
                    <a:pt x="631" y="198"/>
                  </a:cubicBezTo>
                  <a:cubicBezTo>
                    <a:pt x="631" y="180"/>
                    <a:pt x="626" y="166"/>
                    <a:pt x="615" y="155"/>
                  </a:cubicBezTo>
                  <a:cubicBezTo>
                    <a:pt x="605" y="144"/>
                    <a:pt x="590" y="138"/>
                    <a:pt x="572" y="138"/>
                  </a:cubicBezTo>
                  <a:cubicBezTo>
                    <a:pt x="552" y="138"/>
                    <a:pt x="531" y="142"/>
                    <a:pt x="515" y="151"/>
                  </a:cubicBezTo>
                  <a:cubicBezTo>
                    <a:pt x="500" y="159"/>
                    <a:pt x="480" y="171"/>
                    <a:pt x="458" y="190"/>
                  </a:cubicBezTo>
                  <a:cubicBezTo>
                    <a:pt x="458" y="175"/>
                    <a:pt x="455" y="163"/>
                    <a:pt x="448" y="154"/>
                  </a:cubicBezTo>
                  <a:cubicBezTo>
                    <a:pt x="441" y="146"/>
                    <a:pt x="430" y="141"/>
                    <a:pt x="415" y="141"/>
                  </a:cubicBezTo>
                  <a:cubicBezTo>
                    <a:pt x="406" y="141"/>
                    <a:pt x="396" y="143"/>
                    <a:pt x="385" y="146"/>
                  </a:cubicBezTo>
                  <a:cubicBezTo>
                    <a:pt x="376" y="149"/>
                    <a:pt x="366" y="152"/>
                    <a:pt x="356" y="157"/>
                  </a:cubicBezTo>
                  <a:cubicBezTo>
                    <a:pt x="351" y="177"/>
                    <a:pt x="351" y="177"/>
                    <a:pt x="351" y="177"/>
                  </a:cubicBezTo>
                  <a:cubicBezTo>
                    <a:pt x="358" y="176"/>
                    <a:pt x="363" y="175"/>
                    <a:pt x="367" y="175"/>
                  </a:cubicBezTo>
                  <a:cubicBezTo>
                    <a:pt x="378" y="175"/>
                    <a:pt x="386" y="177"/>
                    <a:pt x="389" y="181"/>
                  </a:cubicBezTo>
                  <a:cubicBezTo>
                    <a:pt x="393" y="184"/>
                    <a:pt x="395" y="192"/>
                    <a:pt x="395" y="203"/>
                  </a:cubicBezTo>
                  <a:cubicBezTo>
                    <a:pt x="395" y="209"/>
                    <a:pt x="394" y="216"/>
                    <a:pt x="392" y="225"/>
                  </a:cubicBezTo>
                  <a:cubicBezTo>
                    <a:pt x="390" y="234"/>
                    <a:pt x="389" y="241"/>
                    <a:pt x="388" y="246"/>
                  </a:cubicBezTo>
                  <a:cubicBezTo>
                    <a:pt x="344" y="438"/>
                    <a:pt x="344" y="438"/>
                    <a:pt x="344" y="438"/>
                  </a:cubicBezTo>
                  <a:cubicBezTo>
                    <a:pt x="403" y="438"/>
                    <a:pt x="403" y="438"/>
                    <a:pt x="403" y="438"/>
                  </a:cubicBezTo>
                  <a:cubicBezTo>
                    <a:pt x="453" y="220"/>
                    <a:pt x="453" y="220"/>
                    <a:pt x="453" y="220"/>
                  </a:cubicBezTo>
                  <a:cubicBezTo>
                    <a:pt x="466" y="205"/>
                    <a:pt x="480" y="193"/>
                    <a:pt x="494" y="185"/>
                  </a:cubicBezTo>
                  <a:cubicBezTo>
                    <a:pt x="509" y="177"/>
                    <a:pt x="522" y="173"/>
                    <a:pt x="534" y="173"/>
                  </a:cubicBezTo>
                  <a:cubicBezTo>
                    <a:pt x="546" y="173"/>
                    <a:pt x="555" y="177"/>
                    <a:pt x="561" y="185"/>
                  </a:cubicBezTo>
                  <a:cubicBezTo>
                    <a:pt x="568" y="193"/>
                    <a:pt x="571" y="203"/>
                    <a:pt x="571" y="217"/>
                  </a:cubicBezTo>
                  <a:cubicBezTo>
                    <a:pt x="571" y="221"/>
                    <a:pt x="570" y="226"/>
                    <a:pt x="569" y="233"/>
                  </a:cubicBezTo>
                  <a:cubicBezTo>
                    <a:pt x="568" y="240"/>
                    <a:pt x="566" y="248"/>
                    <a:pt x="564" y="257"/>
                  </a:cubicBezTo>
                  <a:cubicBezTo>
                    <a:pt x="535" y="368"/>
                    <a:pt x="535" y="368"/>
                    <a:pt x="535" y="368"/>
                  </a:cubicBezTo>
                  <a:cubicBezTo>
                    <a:pt x="533" y="375"/>
                    <a:pt x="532" y="381"/>
                    <a:pt x="531" y="386"/>
                  </a:cubicBezTo>
                  <a:cubicBezTo>
                    <a:pt x="530" y="391"/>
                    <a:pt x="530" y="396"/>
                    <a:pt x="530" y="401"/>
                  </a:cubicBezTo>
                  <a:cubicBezTo>
                    <a:pt x="530" y="413"/>
                    <a:pt x="534" y="423"/>
                    <a:pt x="542" y="431"/>
                  </a:cubicBezTo>
                  <a:cubicBezTo>
                    <a:pt x="549" y="439"/>
                    <a:pt x="561" y="444"/>
                    <a:pt x="577" y="444"/>
                  </a:cubicBezTo>
                  <a:cubicBezTo>
                    <a:pt x="587" y="444"/>
                    <a:pt x="597" y="442"/>
                    <a:pt x="606" y="439"/>
                  </a:cubicBezTo>
                  <a:cubicBezTo>
                    <a:pt x="611" y="437"/>
                    <a:pt x="617" y="435"/>
                    <a:pt x="624" y="432"/>
                  </a:cubicBezTo>
                  <a:lnTo>
                    <a:pt x="629" y="410"/>
                  </a:lnTo>
                  <a:close/>
                  <a:moveTo>
                    <a:pt x="281" y="408"/>
                  </a:moveTo>
                  <a:cubicBezTo>
                    <a:pt x="275" y="410"/>
                    <a:pt x="275" y="410"/>
                    <a:pt x="275" y="410"/>
                  </a:cubicBezTo>
                  <a:cubicBezTo>
                    <a:pt x="267" y="411"/>
                    <a:pt x="260" y="412"/>
                    <a:pt x="255" y="412"/>
                  </a:cubicBezTo>
                  <a:cubicBezTo>
                    <a:pt x="245" y="412"/>
                    <a:pt x="236" y="409"/>
                    <a:pt x="228" y="402"/>
                  </a:cubicBezTo>
                  <a:cubicBezTo>
                    <a:pt x="219" y="396"/>
                    <a:pt x="211" y="386"/>
                    <a:pt x="204" y="371"/>
                  </a:cubicBezTo>
                  <a:cubicBezTo>
                    <a:pt x="199" y="359"/>
                    <a:pt x="192" y="343"/>
                    <a:pt x="185" y="325"/>
                  </a:cubicBezTo>
                  <a:cubicBezTo>
                    <a:pt x="177" y="306"/>
                    <a:pt x="168" y="282"/>
                    <a:pt x="157" y="253"/>
                  </a:cubicBezTo>
                  <a:cubicBezTo>
                    <a:pt x="170" y="240"/>
                    <a:pt x="182" y="229"/>
                    <a:pt x="194" y="220"/>
                  </a:cubicBezTo>
                  <a:cubicBezTo>
                    <a:pt x="200" y="215"/>
                    <a:pt x="206" y="210"/>
                    <a:pt x="212" y="206"/>
                  </a:cubicBezTo>
                  <a:cubicBezTo>
                    <a:pt x="216" y="203"/>
                    <a:pt x="221" y="200"/>
                    <a:pt x="227" y="197"/>
                  </a:cubicBezTo>
                  <a:cubicBezTo>
                    <a:pt x="232" y="194"/>
                    <a:pt x="237" y="193"/>
                    <a:pt x="242" y="193"/>
                  </a:cubicBezTo>
                  <a:cubicBezTo>
                    <a:pt x="294" y="193"/>
                    <a:pt x="294" y="193"/>
                    <a:pt x="294" y="193"/>
                  </a:cubicBezTo>
                  <a:cubicBezTo>
                    <a:pt x="299" y="187"/>
                    <a:pt x="301" y="180"/>
                    <a:pt x="301" y="172"/>
                  </a:cubicBezTo>
                  <a:cubicBezTo>
                    <a:pt x="301" y="163"/>
                    <a:pt x="298" y="155"/>
                    <a:pt x="292" y="149"/>
                  </a:cubicBezTo>
                  <a:cubicBezTo>
                    <a:pt x="286" y="144"/>
                    <a:pt x="278" y="141"/>
                    <a:pt x="268" y="141"/>
                  </a:cubicBezTo>
                  <a:cubicBezTo>
                    <a:pt x="259" y="141"/>
                    <a:pt x="249" y="143"/>
                    <a:pt x="241" y="148"/>
                  </a:cubicBezTo>
                  <a:cubicBezTo>
                    <a:pt x="233" y="153"/>
                    <a:pt x="222" y="162"/>
                    <a:pt x="208" y="175"/>
                  </a:cubicBezTo>
                  <a:cubicBezTo>
                    <a:pt x="188" y="193"/>
                    <a:pt x="170" y="212"/>
                    <a:pt x="152" y="229"/>
                  </a:cubicBezTo>
                  <a:cubicBezTo>
                    <a:pt x="134" y="247"/>
                    <a:pt x="115" y="267"/>
                    <a:pt x="93" y="291"/>
                  </a:cubicBezTo>
                  <a:cubicBezTo>
                    <a:pt x="92" y="291"/>
                    <a:pt x="92" y="291"/>
                    <a:pt x="92" y="291"/>
                  </a:cubicBezTo>
                  <a:cubicBezTo>
                    <a:pt x="158" y="4"/>
                    <a:pt x="158" y="4"/>
                    <a:pt x="158" y="4"/>
                  </a:cubicBezTo>
                  <a:cubicBezTo>
                    <a:pt x="155" y="0"/>
                    <a:pt x="155" y="0"/>
                    <a:pt x="155" y="0"/>
                  </a:cubicBezTo>
                  <a:cubicBezTo>
                    <a:pt x="42" y="0"/>
                    <a:pt x="42" y="0"/>
                    <a:pt x="42" y="0"/>
                  </a:cubicBezTo>
                  <a:cubicBezTo>
                    <a:pt x="37" y="17"/>
                    <a:pt x="37" y="17"/>
                    <a:pt x="37" y="17"/>
                  </a:cubicBezTo>
                  <a:cubicBezTo>
                    <a:pt x="44" y="18"/>
                    <a:pt x="50" y="19"/>
                    <a:pt x="56" y="19"/>
                  </a:cubicBezTo>
                  <a:cubicBezTo>
                    <a:pt x="63" y="20"/>
                    <a:pt x="68" y="21"/>
                    <a:pt x="72" y="23"/>
                  </a:cubicBezTo>
                  <a:cubicBezTo>
                    <a:pt x="76" y="25"/>
                    <a:pt x="80" y="28"/>
                    <a:pt x="82" y="32"/>
                  </a:cubicBezTo>
                  <a:cubicBezTo>
                    <a:pt x="84" y="36"/>
                    <a:pt x="85" y="41"/>
                    <a:pt x="85" y="48"/>
                  </a:cubicBezTo>
                  <a:cubicBezTo>
                    <a:pt x="0" y="438"/>
                    <a:pt x="0" y="438"/>
                    <a:pt x="0" y="438"/>
                  </a:cubicBezTo>
                  <a:cubicBezTo>
                    <a:pt x="60" y="438"/>
                    <a:pt x="60" y="438"/>
                    <a:pt x="60" y="438"/>
                  </a:cubicBezTo>
                  <a:cubicBezTo>
                    <a:pt x="85" y="323"/>
                    <a:pt x="85" y="323"/>
                    <a:pt x="85" y="323"/>
                  </a:cubicBezTo>
                  <a:cubicBezTo>
                    <a:pt x="115" y="296"/>
                    <a:pt x="115" y="296"/>
                    <a:pt x="115" y="296"/>
                  </a:cubicBezTo>
                  <a:cubicBezTo>
                    <a:pt x="121" y="312"/>
                    <a:pt x="127" y="328"/>
                    <a:pt x="134" y="345"/>
                  </a:cubicBezTo>
                  <a:cubicBezTo>
                    <a:pt x="140" y="362"/>
                    <a:pt x="147" y="379"/>
                    <a:pt x="155" y="397"/>
                  </a:cubicBezTo>
                  <a:cubicBezTo>
                    <a:pt x="163" y="416"/>
                    <a:pt x="171" y="428"/>
                    <a:pt x="180" y="435"/>
                  </a:cubicBezTo>
                  <a:cubicBezTo>
                    <a:pt x="189" y="442"/>
                    <a:pt x="203" y="444"/>
                    <a:pt x="215" y="444"/>
                  </a:cubicBezTo>
                  <a:cubicBezTo>
                    <a:pt x="226" y="444"/>
                    <a:pt x="236" y="442"/>
                    <a:pt x="247" y="440"/>
                  </a:cubicBezTo>
                  <a:cubicBezTo>
                    <a:pt x="254" y="438"/>
                    <a:pt x="264" y="435"/>
                    <a:pt x="276" y="430"/>
                  </a:cubicBezTo>
                  <a:lnTo>
                    <a:pt x="281" y="408"/>
                  </a:lnTo>
                  <a:close/>
                </a:path>
              </a:pathLst>
            </a:custGeom>
            <a:solidFill>
              <a:srgbClr val="2022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19" name="Freeform 9"/>
            <p:cNvSpPr>
              <a:spLocks/>
            </p:cNvSpPr>
            <p:nvPr userDrawn="1"/>
          </p:nvSpPr>
          <p:spPr bwMode="auto">
            <a:xfrm>
              <a:off x="6372" y="897"/>
              <a:ext cx="15" cy="8"/>
            </a:xfrm>
            <a:custGeom>
              <a:avLst/>
              <a:gdLst>
                <a:gd name="T0" fmla="*/ 38 w 73"/>
                <a:gd name="T1" fmla="*/ 11 h 40"/>
                <a:gd name="T2" fmla="*/ 70 w 73"/>
                <a:gd name="T3" fmla="*/ 0 h 40"/>
                <a:gd name="T4" fmla="*/ 0 w 73"/>
                <a:gd name="T5" fmla="*/ 0 h 40"/>
                <a:gd name="T6" fmla="*/ 73 w 73"/>
                <a:gd name="T7" fmla="*/ 32 h 40"/>
                <a:gd name="T8" fmla="*/ 38 w 73"/>
                <a:gd name="T9" fmla="*/ 11 h 40"/>
              </a:gdLst>
              <a:ahLst/>
              <a:cxnLst>
                <a:cxn ang="0">
                  <a:pos x="T0" y="T1"/>
                </a:cxn>
                <a:cxn ang="0">
                  <a:pos x="T2" y="T3"/>
                </a:cxn>
                <a:cxn ang="0">
                  <a:pos x="T4" y="T5"/>
                </a:cxn>
                <a:cxn ang="0">
                  <a:pos x="T6" y="T7"/>
                </a:cxn>
                <a:cxn ang="0">
                  <a:pos x="T8" y="T9"/>
                </a:cxn>
              </a:cxnLst>
              <a:rect l="0" t="0" r="r" b="b"/>
              <a:pathLst>
                <a:path w="73" h="40">
                  <a:moveTo>
                    <a:pt x="38" y="11"/>
                  </a:moveTo>
                  <a:cubicBezTo>
                    <a:pt x="70" y="0"/>
                    <a:pt x="70" y="0"/>
                    <a:pt x="70" y="0"/>
                  </a:cubicBezTo>
                  <a:cubicBezTo>
                    <a:pt x="0" y="0"/>
                    <a:pt x="0" y="0"/>
                    <a:pt x="0" y="0"/>
                  </a:cubicBezTo>
                  <a:cubicBezTo>
                    <a:pt x="42" y="40"/>
                    <a:pt x="73" y="32"/>
                    <a:pt x="73" y="32"/>
                  </a:cubicBezTo>
                  <a:lnTo>
                    <a:pt x="38" y="11"/>
                  </a:lnTo>
                  <a:close/>
                </a:path>
              </a:pathLst>
            </a:custGeom>
            <a:solidFill>
              <a:srgbClr val="00B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0" name="Freeform 10"/>
            <p:cNvSpPr>
              <a:spLocks/>
            </p:cNvSpPr>
            <p:nvPr userDrawn="1"/>
          </p:nvSpPr>
          <p:spPr bwMode="auto">
            <a:xfrm>
              <a:off x="6326" y="897"/>
              <a:ext cx="17" cy="58"/>
            </a:xfrm>
            <a:custGeom>
              <a:avLst/>
              <a:gdLst>
                <a:gd name="T0" fmla="*/ 30 w 84"/>
                <a:gd name="T1" fmla="*/ 281 h 290"/>
                <a:gd name="T2" fmla="*/ 84 w 84"/>
                <a:gd name="T3" fmla="*/ 0 h 290"/>
                <a:gd name="T4" fmla="*/ 54 w 84"/>
                <a:gd name="T5" fmla="*/ 11 h 290"/>
                <a:gd name="T6" fmla="*/ 0 w 84"/>
                <a:gd name="T7" fmla="*/ 290 h 290"/>
                <a:gd name="T8" fmla="*/ 30 w 84"/>
                <a:gd name="T9" fmla="*/ 281 h 290"/>
              </a:gdLst>
              <a:ahLst/>
              <a:cxnLst>
                <a:cxn ang="0">
                  <a:pos x="T0" y="T1"/>
                </a:cxn>
                <a:cxn ang="0">
                  <a:pos x="T2" y="T3"/>
                </a:cxn>
                <a:cxn ang="0">
                  <a:pos x="T4" y="T5"/>
                </a:cxn>
                <a:cxn ang="0">
                  <a:pos x="T6" y="T7"/>
                </a:cxn>
                <a:cxn ang="0">
                  <a:pos x="T8" y="T9"/>
                </a:cxn>
              </a:cxnLst>
              <a:rect l="0" t="0" r="r" b="b"/>
              <a:pathLst>
                <a:path w="84" h="290">
                  <a:moveTo>
                    <a:pt x="30" y="281"/>
                  </a:moveTo>
                  <a:cubicBezTo>
                    <a:pt x="84" y="0"/>
                    <a:pt x="84" y="0"/>
                    <a:pt x="84" y="0"/>
                  </a:cubicBezTo>
                  <a:cubicBezTo>
                    <a:pt x="64" y="1"/>
                    <a:pt x="56" y="4"/>
                    <a:pt x="54" y="11"/>
                  </a:cubicBezTo>
                  <a:cubicBezTo>
                    <a:pt x="0" y="290"/>
                    <a:pt x="0" y="290"/>
                    <a:pt x="0" y="290"/>
                  </a:cubicBezTo>
                  <a:cubicBezTo>
                    <a:pt x="9" y="287"/>
                    <a:pt x="20" y="284"/>
                    <a:pt x="30" y="281"/>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1" name="Freeform 11"/>
            <p:cNvSpPr>
              <a:spLocks/>
            </p:cNvSpPr>
            <p:nvPr userDrawn="1"/>
          </p:nvSpPr>
          <p:spPr bwMode="auto">
            <a:xfrm>
              <a:off x="6301" y="1025"/>
              <a:ext cx="17" cy="61"/>
            </a:xfrm>
            <a:custGeom>
              <a:avLst/>
              <a:gdLst>
                <a:gd name="T0" fmla="*/ 58 w 86"/>
                <a:gd name="T1" fmla="*/ 0 h 302"/>
                <a:gd name="T2" fmla="*/ 0 w 86"/>
                <a:gd name="T3" fmla="*/ 302 h 302"/>
                <a:gd name="T4" fmla="*/ 28 w 86"/>
                <a:gd name="T5" fmla="*/ 302 h 302"/>
                <a:gd name="T6" fmla="*/ 86 w 86"/>
                <a:gd name="T7" fmla="*/ 4 h 302"/>
                <a:gd name="T8" fmla="*/ 58 w 86"/>
                <a:gd name="T9" fmla="*/ 0 h 302"/>
              </a:gdLst>
              <a:ahLst/>
              <a:cxnLst>
                <a:cxn ang="0">
                  <a:pos x="T0" y="T1"/>
                </a:cxn>
                <a:cxn ang="0">
                  <a:pos x="T2" y="T3"/>
                </a:cxn>
                <a:cxn ang="0">
                  <a:pos x="T4" y="T5"/>
                </a:cxn>
                <a:cxn ang="0">
                  <a:pos x="T6" y="T7"/>
                </a:cxn>
                <a:cxn ang="0">
                  <a:pos x="T8" y="T9"/>
                </a:cxn>
              </a:cxnLst>
              <a:rect l="0" t="0" r="r" b="b"/>
              <a:pathLst>
                <a:path w="86" h="302">
                  <a:moveTo>
                    <a:pt x="58" y="0"/>
                  </a:moveTo>
                  <a:cubicBezTo>
                    <a:pt x="0" y="302"/>
                    <a:pt x="0" y="302"/>
                    <a:pt x="0" y="302"/>
                  </a:cubicBezTo>
                  <a:cubicBezTo>
                    <a:pt x="28" y="302"/>
                    <a:pt x="28" y="302"/>
                    <a:pt x="28" y="302"/>
                  </a:cubicBezTo>
                  <a:cubicBezTo>
                    <a:pt x="86" y="4"/>
                    <a:pt x="86" y="4"/>
                    <a:pt x="86" y="4"/>
                  </a:cubicBezTo>
                  <a:cubicBezTo>
                    <a:pt x="76" y="3"/>
                    <a:pt x="67" y="2"/>
                    <a:pt x="58" y="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2" name="Freeform 12"/>
            <p:cNvSpPr>
              <a:spLocks/>
            </p:cNvSpPr>
            <p:nvPr userDrawn="1"/>
          </p:nvSpPr>
          <p:spPr bwMode="auto">
            <a:xfrm>
              <a:off x="6314" y="960"/>
              <a:ext cx="17" cy="61"/>
            </a:xfrm>
            <a:custGeom>
              <a:avLst/>
              <a:gdLst>
                <a:gd name="T0" fmla="*/ 52 w 85"/>
                <a:gd name="T1" fmla="*/ 25 h 304"/>
                <a:gd name="T2" fmla="*/ 0 w 85"/>
                <a:gd name="T3" fmla="*/ 295 h 304"/>
                <a:gd name="T4" fmla="*/ 27 w 85"/>
                <a:gd name="T5" fmla="*/ 304 h 304"/>
                <a:gd name="T6" fmla="*/ 85 w 85"/>
                <a:gd name="T7" fmla="*/ 0 h 304"/>
                <a:gd name="T8" fmla="*/ 52 w 85"/>
                <a:gd name="T9" fmla="*/ 25 h 304"/>
              </a:gdLst>
              <a:ahLst/>
              <a:cxnLst>
                <a:cxn ang="0">
                  <a:pos x="T0" y="T1"/>
                </a:cxn>
                <a:cxn ang="0">
                  <a:pos x="T2" y="T3"/>
                </a:cxn>
                <a:cxn ang="0">
                  <a:pos x="T4" y="T5"/>
                </a:cxn>
                <a:cxn ang="0">
                  <a:pos x="T6" y="T7"/>
                </a:cxn>
                <a:cxn ang="0">
                  <a:pos x="T8" y="T9"/>
                </a:cxn>
              </a:cxnLst>
              <a:rect l="0" t="0" r="r" b="b"/>
              <a:pathLst>
                <a:path w="85" h="304">
                  <a:moveTo>
                    <a:pt x="52" y="25"/>
                  </a:moveTo>
                  <a:cubicBezTo>
                    <a:pt x="0" y="295"/>
                    <a:pt x="0" y="295"/>
                    <a:pt x="0" y="295"/>
                  </a:cubicBezTo>
                  <a:cubicBezTo>
                    <a:pt x="8" y="299"/>
                    <a:pt x="17" y="302"/>
                    <a:pt x="27" y="304"/>
                  </a:cubicBezTo>
                  <a:cubicBezTo>
                    <a:pt x="85" y="0"/>
                    <a:pt x="85" y="0"/>
                    <a:pt x="85" y="0"/>
                  </a:cubicBezTo>
                  <a:cubicBezTo>
                    <a:pt x="65" y="9"/>
                    <a:pt x="52" y="17"/>
                    <a:pt x="52" y="25"/>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3" name="Freeform 13"/>
            <p:cNvSpPr>
              <a:spLocks/>
            </p:cNvSpPr>
            <p:nvPr userDrawn="1"/>
          </p:nvSpPr>
          <p:spPr bwMode="auto">
            <a:xfrm>
              <a:off x="6338" y="813"/>
              <a:ext cx="21" cy="78"/>
            </a:xfrm>
            <a:custGeom>
              <a:avLst/>
              <a:gdLst>
                <a:gd name="T0" fmla="*/ 31 w 104"/>
                <a:gd name="T1" fmla="*/ 380 h 391"/>
                <a:gd name="T2" fmla="*/ 104 w 104"/>
                <a:gd name="T3" fmla="*/ 0 h 391"/>
                <a:gd name="T4" fmla="*/ 75 w 104"/>
                <a:gd name="T5" fmla="*/ 0 h 391"/>
                <a:gd name="T6" fmla="*/ 0 w 104"/>
                <a:gd name="T7" fmla="*/ 391 h 391"/>
                <a:gd name="T8" fmla="*/ 31 w 104"/>
                <a:gd name="T9" fmla="*/ 380 h 391"/>
              </a:gdLst>
              <a:ahLst/>
              <a:cxnLst>
                <a:cxn ang="0">
                  <a:pos x="T0" y="T1"/>
                </a:cxn>
                <a:cxn ang="0">
                  <a:pos x="T2" y="T3"/>
                </a:cxn>
                <a:cxn ang="0">
                  <a:pos x="T4" y="T5"/>
                </a:cxn>
                <a:cxn ang="0">
                  <a:pos x="T6" y="T7"/>
                </a:cxn>
                <a:cxn ang="0">
                  <a:pos x="T8" y="T9"/>
                </a:cxn>
              </a:cxnLst>
              <a:rect l="0" t="0" r="r" b="b"/>
              <a:pathLst>
                <a:path w="104" h="391">
                  <a:moveTo>
                    <a:pt x="31" y="380"/>
                  </a:moveTo>
                  <a:cubicBezTo>
                    <a:pt x="104" y="0"/>
                    <a:pt x="104" y="0"/>
                    <a:pt x="104" y="0"/>
                  </a:cubicBezTo>
                  <a:cubicBezTo>
                    <a:pt x="75" y="0"/>
                    <a:pt x="75" y="0"/>
                    <a:pt x="75" y="0"/>
                  </a:cubicBezTo>
                  <a:cubicBezTo>
                    <a:pt x="0" y="391"/>
                    <a:pt x="0" y="391"/>
                    <a:pt x="0" y="391"/>
                  </a:cubicBezTo>
                  <a:cubicBezTo>
                    <a:pt x="9" y="387"/>
                    <a:pt x="19" y="383"/>
                    <a:pt x="31" y="380"/>
                  </a:cubicBezTo>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sp>
          <p:nvSpPr>
            <p:cNvPr id="24" name="Freeform 14"/>
            <p:cNvSpPr>
              <a:spLocks/>
            </p:cNvSpPr>
            <p:nvPr userDrawn="1"/>
          </p:nvSpPr>
          <p:spPr bwMode="auto">
            <a:xfrm>
              <a:off x="5674" y="4071"/>
              <a:ext cx="55" cy="249"/>
            </a:xfrm>
            <a:custGeom>
              <a:avLst/>
              <a:gdLst>
                <a:gd name="T0" fmla="*/ 7 w 55"/>
                <a:gd name="T1" fmla="*/ 249 h 249"/>
                <a:gd name="T2" fmla="*/ 38 w 55"/>
                <a:gd name="T3" fmla="*/ 88 h 249"/>
                <a:gd name="T4" fmla="*/ 55 w 55"/>
                <a:gd name="T5" fmla="*/ 0 h 249"/>
                <a:gd name="T6" fmla="*/ 49 w 55"/>
                <a:gd name="T7" fmla="*/ 0 h 249"/>
                <a:gd name="T8" fmla="*/ 0 w 55"/>
                <a:gd name="T9" fmla="*/ 249 h 249"/>
                <a:gd name="T10" fmla="*/ 7 w 55"/>
                <a:gd name="T11" fmla="*/ 249 h 249"/>
              </a:gdLst>
              <a:ahLst/>
              <a:cxnLst>
                <a:cxn ang="0">
                  <a:pos x="T0" y="T1"/>
                </a:cxn>
                <a:cxn ang="0">
                  <a:pos x="T2" y="T3"/>
                </a:cxn>
                <a:cxn ang="0">
                  <a:pos x="T4" y="T5"/>
                </a:cxn>
                <a:cxn ang="0">
                  <a:pos x="T6" y="T7"/>
                </a:cxn>
                <a:cxn ang="0">
                  <a:pos x="T8" y="T9"/>
                </a:cxn>
                <a:cxn ang="0">
                  <a:pos x="T10" y="T11"/>
                </a:cxn>
              </a:cxnLst>
              <a:rect l="0" t="0" r="r" b="b"/>
              <a:pathLst>
                <a:path w="55" h="249">
                  <a:moveTo>
                    <a:pt x="7" y="249"/>
                  </a:moveTo>
                  <a:lnTo>
                    <a:pt x="38" y="88"/>
                  </a:lnTo>
                  <a:lnTo>
                    <a:pt x="55" y="0"/>
                  </a:lnTo>
                  <a:lnTo>
                    <a:pt x="49" y="0"/>
                  </a:lnTo>
                  <a:lnTo>
                    <a:pt x="0" y="249"/>
                  </a:lnTo>
                  <a:lnTo>
                    <a:pt x="7" y="249"/>
                  </a:lnTo>
                  <a:close/>
                </a:path>
              </a:pathLst>
            </a:custGeom>
            <a:solidFill>
              <a:srgbClr val="00B4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solidFill>
                  <a:srgbClr val="20221D"/>
                </a:solidFill>
              </a:endParaRPr>
            </a:p>
          </p:txBody>
        </p:sp>
      </p:grpSp>
    </p:spTree>
    <p:extLst>
      <p:ext uri="{BB962C8B-B14F-4D97-AF65-F5344CB8AC3E}">
        <p14:creationId xmlns:p14="http://schemas.microsoft.com/office/powerpoint/2010/main" val="589975965"/>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sldNum="0" hdr="0"/>
  <p:txStyles>
    <p:titleStyle>
      <a:lvl1pPr algn="l" defTabSz="914400" rtl="0" eaLnBrk="1" latinLnBrk="0" hangingPunct="1">
        <a:lnSpc>
          <a:spcPts val="3500"/>
        </a:lnSpc>
        <a:spcBef>
          <a:spcPct val="0"/>
        </a:spcBef>
        <a:buNone/>
        <a:defRPr sz="3200" b="1" kern="1200">
          <a:solidFill>
            <a:schemeClr val="accent1"/>
          </a:solidFill>
          <a:latin typeface="+mj-lt"/>
          <a:ea typeface="+mj-ea"/>
          <a:cs typeface="+mj-cs"/>
        </a:defRPr>
      </a:lvl1pPr>
    </p:titleStyle>
    <p:body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85282" y="2043000"/>
            <a:ext cx="11304000" cy="2772000"/>
          </a:xfrm>
        </p:spPr>
        <p:txBody>
          <a:bodyPr/>
          <a:lstStyle/>
          <a:p>
            <a:r>
              <a:rPr lang="nl-NL" dirty="0"/>
              <a:t>         Visiteren o.b.v. </a:t>
            </a:r>
            <a:br>
              <a:rPr lang="nl-NL" dirty="0"/>
            </a:br>
            <a:r>
              <a:rPr lang="nl-NL" dirty="0"/>
              <a:t>  Kaderbesluit CGS 2020</a:t>
            </a:r>
          </a:p>
        </p:txBody>
      </p:sp>
      <p:sp>
        <p:nvSpPr>
          <p:cNvPr id="9" name="Subtitle 8"/>
          <p:cNvSpPr>
            <a:spLocks noGrp="1"/>
          </p:cNvSpPr>
          <p:nvPr>
            <p:ph type="subTitle" idx="1"/>
          </p:nvPr>
        </p:nvSpPr>
        <p:spPr>
          <a:xfrm>
            <a:off x="443000" y="4293096"/>
            <a:ext cx="11304000" cy="2179561"/>
          </a:xfrm>
        </p:spPr>
        <p:txBody>
          <a:bodyPr/>
          <a:lstStyle/>
          <a:p>
            <a:r>
              <a:rPr lang="nl-NL" dirty="0"/>
              <a:t>Toelichting en praktische invulling			Reinier Braams</a:t>
            </a:r>
          </a:p>
          <a:p>
            <a:r>
              <a:rPr lang="nl-NL" dirty="0"/>
              <a:t>							                   Herman Bueving</a:t>
            </a:r>
          </a:p>
          <a:p>
            <a:r>
              <a:rPr lang="nl-NL" dirty="0"/>
              <a:t>									Jos lips</a:t>
            </a:r>
          </a:p>
          <a:p>
            <a:r>
              <a:rPr lang="nl-NL" dirty="0"/>
              <a:t>									Sylvia Veen</a:t>
            </a:r>
          </a:p>
          <a:p>
            <a:endParaRPr lang="nl-NL" dirty="0"/>
          </a:p>
          <a:p>
            <a:r>
              <a:rPr lang="nl-NL" dirty="0"/>
              <a:t>									secretarissen RGS</a:t>
            </a:r>
          </a:p>
        </p:txBody>
      </p:sp>
      <p:sp>
        <p:nvSpPr>
          <p:cNvPr id="4" name="Date Placeholder 3"/>
          <p:cNvSpPr>
            <a:spLocks noGrp="1"/>
          </p:cNvSpPr>
          <p:nvPr>
            <p:ph type="dt" sz="half" idx="10"/>
          </p:nvPr>
        </p:nvSpPr>
        <p:spPr>
          <a:xfrm>
            <a:off x="453111" y="660185"/>
            <a:ext cx="1080000" cy="180000"/>
          </a:xfrm>
        </p:spPr>
        <p:txBody>
          <a:bodyPr/>
          <a:lstStyle/>
          <a:p>
            <a:fld id="{6803F3BC-BBA4-427E-8C82-B935BCC431D3}" type="datetime1">
              <a:rPr lang="nl-NL" sz="1000" noProof="1" smtClean="0"/>
              <a:t>14-1-2020</a:t>
            </a:fld>
            <a:endParaRPr lang="nl-NL" sz="1000" noProof="1"/>
          </a:p>
        </p:txBody>
      </p:sp>
      <p:sp>
        <p:nvSpPr>
          <p:cNvPr id="5" name="Footer Placeholder 4"/>
          <p:cNvSpPr>
            <a:spLocks noGrp="1"/>
          </p:cNvSpPr>
          <p:nvPr>
            <p:ph type="ftr" sz="quarter" idx="11"/>
          </p:nvPr>
        </p:nvSpPr>
        <p:spPr/>
        <p:txBody>
          <a:bodyPr/>
          <a:lstStyle/>
          <a:p>
            <a:r>
              <a:rPr lang="nl-NL" sz="1000" noProof="1"/>
              <a:t>KB CGS visitatiecursus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06129DA9-3DC1-4EE6-8CF3-17C09901FE8D}"/>
              </a:ext>
            </a:extLst>
          </p:cNvPr>
          <p:cNvSpPr>
            <a:spLocks noGrp="1"/>
          </p:cNvSpPr>
          <p:nvPr>
            <p:ph idx="1"/>
          </p:nvPr>
        </p:nvSpPr>
        <p:spPr>
          <a:xfrm>
            <a:off x="453110" y="1772817"/>
            <a:ext cx="11304000" cy="4678384"/>
          </a:xfrm>
        </p:spPr>
        <p:txBody>
          <a:bodyPr/>
          <a:lstStyle/>
          <a:p>
            <a:endParaRPr lang="nl-NL" dirty="0"/>
          </a:p>
          <a:p>
            <a:endParaRPr lang="nl-NL" dirty="0"/>
          </a:p>
          <a:p>
            <a:r>
              <a:rPr lang="nl-NL" dirty="0"/>
              <a:t>Geen afvinklijst, wel inspiratiebron voor gesprekken en mogelijkheid om dieper in te gaan op een specifiek onderwerp waarbij kwaliteitsnormen zoals genoemd in het kwaliteitskader aan de orde mogen komen om na te gaan of de kwaliteitscyclus in de praktijk ook werkt.</a:t>
            </a:r>
          </a:p>
          <a:p>
            <a:endParaRPr lang="nl-NL" dirty="0"/>
          </a:p>
          <a:p>
            <a:r>
              <a:rPr lang="nl-NL" dirty="0"/>
              <a:t>Ook over onderwerpen uit het kwaliteitskader mogen adviezen geformuleerd worden waarover gerapporteerd moet worden.</a:t>
            </a:r>
          </a:p>
          <a:p>
            <a:endParaRPr lang="nl-NL" dirty="0"/>
          </a:p>
          <a:p>
            <a:r>
              <a:rPr lang="nl-NL" dirty="0"/>
              <a:t>De instelling borgt dat het de erkenningseisen uit dit besluit en het betreffende specifieke besluit naleeft, </a:t>
            </a:r>
            <a:r>
              <a:rPr lang="nl-NL" dirty="0">
                <a:highlight>
                  <a:srgbClr val="FFFF00"/>
                </a:highlight>
              </a:rPr>
              <a:t>zich conformeert aan het betreffende kwaliteitskader</a:t>
            </a:r>
            <a:r>
              <a:rPr lang="nl-NL" dirty="0"/>
              <a:t>, bedoeld in artikel C.9, eerste lid, onder a en over de naleving ervan kan rapporteren. (KB CGS art. C.3.1.h)</a:t>
            </a:r>
          </a:p>
          <a:p>
            <a:endParaRPr lang="nl-NL" dirty="0"/>
          </a:p>
          <a:p>
            <a:endParaRPr lang="nl-NL" dirty="0"/>
          </a:p>
          <a:p>
            <a:endParaRPr lang="nl-NL" dirty="0"/>
          </a:p>
          <a:p>
            <a:endParaRPr lang="nl-NL" dirty="0"/>
          </a:p>
          <a:p>
            <a:endParaRPr lang="nl-NL" dirty="0"/>
          </a:p>
          <a:p>
            <a:endParaRPr lang="nl-NL" dirty="0"/>
          </a:p>
        </p:txBody>
      </p:sp>
      <p:sp>
        <p:nvSpPr>
          <p:cNvPr id="3" name="Titel 2">
            <a:extLst>
              <a:ext uri="{FF2B5EF4-FFF2-40B4-BE49-F238E27FC236}">
                <a16:creationId xmlns:a16="http://schemas.microsoft.com/office/drawing/2014/main" id="{6D25BA4E-9E28-467A-B1DE-110E306ED0EE}"/>
              </a:ext>
            </a:extLst>
          </p:cNvPr>
          <p:cNvSpPr>
            <a:spLocks noGrp="1"/>
          </p:cNvSpPr>
          <p:nvPr>
            <p:ph type="title"/>
          </p:nvPr>
        </p:nvSpPr>
        <p:spPr>
          <a:xfrm>
            <a:off x="453110" y="1124744"/>
            <a:ext cx="11304000" cy="648072"/>
          </a:xfrm>
        </p:spPr>
        <p:txBody>
          <a:bodyPr/>
          <a:lstStyle/>
          <a:p>
            <a:r>
              <a:rPr lang="nl-NL" dirty="0"/>
              <a:t>Kwaliteitskader: </a:t>
            </a:r>
            <a:r>
              <a:rPr lang="nl-NL" sz="2400" dirty="0"/>
              <a:t>hoe mee om te gaan</a:t>
            </a:r>
          </a:p>
        </p:txBody>
      </p:sp>
      <p:sp>
        <p:nvSpPr>
          <p:cNvPr id="4" name="Tijdelijke aanduiding voor datum 3">
            <a:extLst>
              <a:ext uri="{FF2B5EF4-FFF2-40B4-BE49-F238E27FC236}">
                <a16:creationId xmlns:a16="http://schemas.microsoft.com/office/drawing/2014/main" id="{C92840D9-39C1-4AA1-ABFF-6EAC6AD0741F}"/>
              </a:ext>
            </a:extLst>
          </p:cNvPr>
          <p:cNvSpPr>
            <a:spLocks noGrp="1"/>
          </p:cNvSpPr>
          <p:nvPr>
            <p:ph type="dt" sz="half" idx="10"/>
          </p:nvPr>
        </p:nvSpPr>
        <p:spPr/>
        <p:txBody>
          <a:bodyPr/>
          <a:lstStyle/>
          <a:p>
            <a:fld id="{176475F3-3847-4E7B-AB9F-210E0EB86D09}"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B73A17A3-8AFD-4C3F-991F-2AD708914A6C}"/>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103027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07368" y="2042999"/>
            <a:ext cx="11353141" cy="4132985"/>
          </a:xfrm>
        </p:spPr>
        <p:txBody>
          <a:bodyPr/>
          <a:lstStyle/>
          <a:p>
            <a:pPr algn="ctr"/>
            <a:r>
              <a:rPr lang="nl-NL" b="0"/>
              <a:t> </a:t>
            </a:r>
            <a:br>
              <a:rPr lang="nl-NL" b="0"/>
            </a:br>
            <a:r>
              <a:rPr lang="nl-NL" sz="4000"/>
              <a:t>Hoe vult RGS het regulier toezicht in?</a:t>
            </a:r>
          </a:p>
        </p:txBody>
      </p:sp>
      <p:sp>
        <p:nvSpPr>
          <p:cNvPr id="4" name="Date Placeholder 3"/>
          <p:cNvSpPr>
            <a:spLocks noGrp="1"/>
          </p:cNvSpPr>
          <p:nvPr>
            <p:ph type="dt" sz="half" idx="10"/>
          </p:nvPr>
        </p:nvSpPr>
        <p:spPr>
          <a:xfrm>
            <a:off x="456509" y="682015"/>
            <a:ext cx="1080000" cy="180000"/>
          </a:xfrm>
        </p:spPr>
        <p:txBody>
          <a:bodyPr/>
          <a:lstStyle/>
          <a:p>
            <a:fld id="{8E3C9F40-713A-4D08-A58B-DF27DFF227B8}" type="datetime1">
              <a:rPr lang="nl-NL" sz="1000" noProof="1" smtClean="0"/>
              <a:t>14-1-2020</a:t>
            </a:fld>
            <a:endParaRPr lang="nl-NL" sz="1000" noProof="1"/>
          </a:p>
        </p:txBody>
      </p:sp>
      <p:sp>
        <p:nvSpPr>
          <p:cNvPr id="5" name="Footer Placeholder 4"/>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14173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NL" altLang="nl-NL" dirty="0">
              <a:solidFill>
                <a:srgbClr val="000090"/>
              </a:solidFill>
              <a:latin typeface="+mj-lt"/>
            </a:endParaRPr>
          </a:p>
          <a:p>
            <a:endParaRPr lang="nl-NL" altLang="nl-NL" dirty="0">
              <a:solidFill>
                <a:srgbClr val="000090"/>
              </a:solidFill>
              <a:latin typeface="+mj-lt"/>
            </a:endParaRPr>
          </a:p>
        </p:txBody>
      </p:sp>
      <p:sp>
        <p:nvSpPr>
          <p:cNvPr id="4" name="Rechthoek 3"/>
          <p:cNvSpPr/>
          <p:nvPr/>
        </p:nvSpPr>
        <p:spPr>
          <a:xfrm>
            <a:off x="451208" y="1962000"/>
            <a:ext cx="3096344"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prstClr val="white"/>
                </a:solidFill>
                <a:effectLst/>
                <a:uLnTx/>
                <a:uFillTx/>
                <a:latin typeface="Century Gothic"/>
                <a:ea typeface="+mn-ea"/>
                <a:cs typeface="+mn-cs"/>
              </a:rPr>
              <a:t>Erkenning</a:t>
            </a:r>
          </a:p>
        </p:txBody>
      </p:sp>
      <p:sp>
        <p:nvSpPr>
          <p:cNvPr id="9" name="Rechthoek 8"/>
          <p:cNvSpPr/>
          <p:nvPr/>
        </p:nvSpPr>
        <p:spPr>
          <a:xfrm>
            <a:off x="4374922" y="4769208"/>
            <a:ext cx="2160240" cy="914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800" b="1" i="0" u="none" strike="noStrike" kern="1200" cap="none" spc="0" normalizeH="0" baseline="0" noProof="0">
                <a:ln>
                  <a:noFill/>
                </a:ln>
                <a:solidFill>
                  <a:srgbClr val="0070C0"/>
                </a:solidFill>
                <a:effectLst/>
                <a:uLnTx/>
                <a:uFillTx/>
                <a:latin typeface="Century Gothic"/>
                <a:ea typeface="+mn-ea"/>
                <a:cs typeface="+mn-cs"/>
              </a:rPr>
              <a:t>Intensief toezicht</a:t>
            </a:r>
          </a:p>
        </p:txBody>
      </p:sp>
      <p:sp>
        <p:nvSpPr>
          <p:cNvPr id="13" name="Pijl-omlaag 12"/>
          <p:cNvSpPr/>
          <p:nvPr/>
        </p:nvSpPr>
        <p:spPr>
          <a:xfrm>
            <a:off x="1757064" y="28764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5" name="Gekromde pijl-omlaag 14"/>
          <p:cNvSpPr/>
          <p:nvPr/>
        </p:nvSpPr>
        <p:spPr>
          <a:xfrm>
            <a:off x="883256" y="3946248"/>
            <a:ext cx="2232248"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20221D"/>
              </a:solidFill>
              <a:effectLst/>
              <a:uLnTx/>
              <a:uFillTx/>
              <a:latin typeface="Century Gothic"/>
              <a:ea typeface="+mn-ea"/>
              <a:cs typeface="+mn-cs"/>
            </a:endParaRPr>
          </a:p>
        </p:txBody>
      </p:sp>
      <p:sp>
        <p:nvSpPr>
          <p:cNvPr id="16" name="Gekromde pijl-links 15"/>
          <p:cNvSpPr/>
          <p:nvPr/>
        </p:nvSpPr>
        <p:spPr>
          <a:xfrm rot="5400000">
            <a:off x="1639149" y="5122901"/>
            <a:ext cx="779800" cy="20840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srgbClr val="20221D"/>
              </a:solidFill>
              <a:effectLst/>
              <a:uLnTx/>
              <a:uFillTx/>
              <a:latin typeface="Century Gothic"/>
              <a:ea typeface="+mn-ea"/>
              <a:cs typeface="+mn-cs"/>
            </a:endParaRPr>
          </a:p>
        </p:txBody>
      </p:sp>
      <p:sp>
        <p:nvSpPr>
          <p:cNvPr id="17" name="Rechthoek 16"/>
          <p:cNvSpPr/>
          <p:nvPr/>
        </p:nvSpPr>
        <p:spPr>
          <a:xfrm>
            <a:off x="894686" y="4769208"/>
            <a:ext cx="2268726"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400" b="1" i="0" u="none" strike="noStrike" kern="1200" cap="none" spc="0" normalizeH="0" baseline="0" noProof="0">
                <a:ln>
                  <a:noFill/>
                </a:ln>
                <a:solidFill>
                  <a:prstClr val="white"/>
                </a:solidFill>
                <a:effectLst/>
                <a:uLnTx/>
                <a:uFillTx/>
                <a:latin typeface="Century Gothic"/>
                <a:ea typeface="+mn-ea"/>
                <a:cs typeface="+mn-cs"/>
              </a:rPr>
              <a:t>Regulier toezicht</a:t>
            </a:r>
          </a:p>
        </p:txBody>
      </p:sp>
      <p:cxnSp>
        <p:nvCxnSpPr>
          <p:cNvPr id="19" name="Rechte verbindingslijn met pijl 18"/>
          <p:cNvCxnSpPr/>
          <p:nvPr/>
        </p:nvCxnSpPr>
        <p:spPr>
          <a:xfrm>
            <a:off x="3163412" y="5085184"/>
            <a:ext cx="113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Rechte verbindingslijn met pijl 22"/>
          <p:cNvCxnSpPr/>
          <p:nvPr/>
        </p:nvCxnSpPr>
        <p:spPr>
          <a:xfrm flipH="1">
            <a:off x="3287688" y="5409076"/>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ijdelijke aanduiding voor inhoud 1"/>
          <p:cNvSpPr txBox="1">
            <a:spLocks/>
          </p:cNvSpPr>
          <p:nvPr/>
        </p:nvSpPr>
        <p:spPr bwMode="gray">
          <a:xfrm>
            <a:off x="6871370" y="2304986"/>
            <a:ext cx="5127349" cy="4249862"/>
          </a:xfrm>
          <a:prstGeom prst="rect">
            <a:avLst/>
          </a:prstGeom>
        </p:spPr>
        <p:txBody>
          <a:bodyPr vert="horz" lIns="0" tIns="0" rIns="0" bIns="0" rtlCol="0" anchor="t">
            <a:noAutofit/>
          </a:bodyPr>
          <a:lstStyle>
            <a:lvl1pPr marL="0" indent="0" algn="l" defTabSz="914400" rtl="0" eaLnBrk="1" latinLnBrk="0" hangingPunct="1">
              <a:lnSpc>
                <a:spcPct val="101000"/>
              </a:lnSpc>
              <a:spcBef>
                <a:spcPts val="0"/>
              </a:spcBef>
              <a:buClr>
                <a:schemeClr val="accent1"/>
              </a:buClr>
              <a:buFont typeface="Arial" pitchFamily="34" charset="0"/>
              <a:buNone/>
              <a:defRPr sz="1900" b="0" kern="1200" baseline="0">
                <a:solidFill>
                  <a:schemeClr val="tx1"/>
                </a:solidFill>
                <a:latin typeface="+mn-lt"/>
                <a:ea typeface="+mn-ea"/>
                <a:cs typeface="+mn-cs"/>
              </a:defRPr>
            </a:lvl1pPr>
            <a:lvl2pPr marL="216000" indent="-216000" algn="l" defTabSz="914400" rtl="0" eaLnBrk="1" latinLnBrk="0" hangingPunct="1">
              <a:lnSpc>
                <a:spcPct val="101000"/>
              </a:lnSpc>
              <a:spcBef>
                <a:spcPts val="0"/>
              </a:spcBef>
              <a:buClr>
                <a:schemeClr val="accent1"/>
              </a:buClr>
              <a:buFont typeface="Arial" pitchFamily="34" charset="0"/>
              <a:buChar char="•"/>
              <a:defRPr sz="1900" kern="1200">
                <a:solidFill>
                  <a:schemeClr val="tx1"/>
                </a:solidFill>
                <a:latin typeface="+mn-lt"/>
                <a:ea typeface="+mn-ea"/>
                <a:cs typeface="+mn-cs"/>
              </a:defRPr>
            </a:lvl2pPr>
            <a:lvl3pPr marL="432000" indent="-216000" algn="l" defTabSz="914400" rtl="0" eaLnBrk="1" latinLnBrk="0" hangingPunct="1">
              <a:lnSpc>
                <a:spcPct val="101000"/>
              </a:lnSpc>
              <a:spcBef>
                <a:spcPts val="0"/>
              </a:spcBef>
              <a:buClr>
                <a:schemeClr val="accent1"/>
              </a:buClr>
              <a:buFont typeface="Arial" pitchFamily="34" charset="0"/>
              <a:buChar char="•"/>
              <a:defRPr sz="1900" b="0" kern="1200">
                <a:solidFill>
                  <a:schemeClr val="tx1"/>
                </a:solidFill>
                <a:latin typeface="+mn-lt"/>
                <a:ea typeface="+mn-ea"/>
                <a:cs typeface="+mn-cs"/>
              </a:defRPr>
            </a:lvl3pPr>
            <a:lvl4pPr marL="648000" indent="-216000" algn="l" defTabSz="914400" rtl="0" eaLnBrk="1" latinLnBrk="0" hangingPunct="1">
              <a:lnSpc>
                <a:spcPct val="101000"/>
              </a:lnSpc>
              <a:spcBef>
                <a:spcPts val="0"/>
              </a:spcBef>
              <a:buFont typeface="Arial" pitchFamily="34" charset="0"/>
              <a:buChar char="•"/>
              <a:defRPr sz="1900" b="0" kern="1200">
                <a:solidFill>
                  <a:schemeClr val="tx1"/>
                </a:solidFill>
                <a:latin typeface="+mn-lt"/>
                <a:ea typeface="+mn-ea"/>
                <a:cs typeface="+mn-cs"/>
              </a:defRPr>
            </a:lvl4pPr>
            <a:lvl5pPr marL="0" indent="0" algn="l" defTabSz="914400" rtl="0" eaLnBrk="1" latinLnBrk="0" hangingPunct="1">
              <a:lnSpc>
                <a:spcPct val="101000"/>
              </a:lnSpc>
              <a:spcBef>
                <a:spcPts val="2300"/>
              </a:spcBef>
              <a:buFont typeface="Arial" pitchFamily="34" charset="0"/>
              <a:buNone/>
              <a:defRPr sz="1900" b="1" kern="1200">
                <a:solidFill>
                  <a:schemeClr val="accent1"/>
                </a:solidFill>
                <a:latin typeface="+mn-lt"/>
                <a:ea typeface="+mn-ea"/>
                <a:cs typeface="+mn-cs"/>
              </a:defRPr>
            </a:lvl5pPr>
            <a:lvl6pPr marL="216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6pPr>
            <a:lvl7pPr marL="432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7pPr>
            <a:lvl8pPr marL="648000" indent="0" algn="l" defTabSz="914400" rtl="0" eaLnBrk="1" latinLnBrk="0" hangingPunct="1">
              <a:lnSpc>
                <a:spcPct val="101000"/>
              </a:lnSpc>
              <a:spcBef>
                <a:spcPts val="0"/>
              </a:spcBef>
              <a:buFont typeface="Arial" pitchFamily="34" charset="0"/>
              <a:buNone/>
              <a:defRPr sz="1900" kern="1200">
                <a:solidFill>
                  <a:schemeClr val="tx1"/>
                </a:solidFill>
                <a:latin typeface="+mn-lt"/>
                <a:ea typeface="+mn-ea"/>
                <a:cs typeface="+mn-cs"/>
              </a:defRPr>
            </a:lvl8pPr>
            <a:lvl9pPr marL="0" indent="0" algn="l" defTabSz="914400" rtl="0" eaLnBrk="1" latinLnBrk="0" hangingPunct="1">
              <a:lnSpc>
                <a:spcPct val="101000"/>
              </a:lnSpc>
              <a:spcBef>
                <a:spcPts val="0"/>
              </a:spcBef>
              <a:buFont typeface="Arial" pitchFamily="34" charset="0"/>
              <a:buNone/>
              <a:defRPr sz="1200" kern="1200">
                <a:solidFill>
                  <a:schemeClr val="tx1"/>
                </a:solidFill>
                <a:latin typeface="+mn-lt"/>
                <a:ea typeface="+mn-ea"/>
                <a:cs typeface="+mn-cs"/>
              </a:defRPr>
            </a:lvl9pPr>
          </a:lstStyle>
          <a:p>
            <a:pPr marL="342900" marR="0" lvl="0" indent="-342900" algn="l" defTabSz="914400" rtl="0" eaLnBrk="1" fontAlgn="auto" latinLnBrk="0" hangingPunct="1">
              <a:lnSpc>
                <a:spcPct val="101000"/>
              </a:lnSpc>
              <a:spcBef>
                <a:spcPts val="0"/>
              </a:spcBef>
              <a:spcAft>
                <a:spcPts val="0"/>
              </a:spcAft>
              <a:buClr>
                <a:srgbClr val="00B4BC"/>
              </a:buClr>
              <a:buSzTx/>
              <a:buFont typeface="Wingdings" pitchFamily="2" charset="2"/>
              <a:buChar char="Ø"/>
              <a:tabLst/>
              <a:defRPr/>
            </a:pPr>
            <a:r>
              <a:rPr lang="nl-NL" altLang="nl-NL" dirty="0"/>
              <a:t>Erkenning instelling en opleiders voor onbepaalde tijd</a:t>
            </a:r>
          </a:p>
          <a:p>
            <a:pPr marR="0" lvl="0" algn="l" defTabSz="914400" rtl="0" eaLnBrk="1" fontAlgn="auto" latinLnBrk="0" hangingPunct="1">
              <a:lnSpc>
                <a:spcPct val="101000"/>
              </a:lnSpc>
              <a:spcBef>
                <a:spcPts val="0"/>
              </a:spcBef>
              <a:spcAft>
                <a:spcPts val="0"/>
              </a:spcAft>
              <a:buClr>
                <a:srgbClr val="00B4BC"/>
              </a:buClr>
              <a:buSzTx/>
              <a:tabLst/>
              <a:defRPr/>
            </a:pPr>
            <a:endParaRPr lang="nl-NL" altLang="nl-NL" dirty="0"/>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r>
              <a:rPr lang="nl-NL" altLang="nl-NL" dirty="0"/>
              <a:t>Elke vijf jaar evaluatiebezoek</a:t>
            </a:r>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endParaRPr lang="nl-NL" altLang="nl-NL" dirty="0"/>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r>
              <a:rPr lang="nl-NL" altLang="nl-NL" dirty="0"/>
              <a:t>Tussentijds rapportages	</a:t>
            </a:r>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endParaRPr lang="nl-NL" altLang="nl-NL" dirty="0"/>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r>
              <a:rPr lang="nl-NL" altLang="nl-NL" dirty="0"/>
              <a:t>Regionaal visiteren optioneel</a:t>
            </a:r>
          </a:p>
          <a:p>
            <a:pPr marL="342900" marR="0" lvl="0" indent="-342900" algn="l" defTabSz="914400" rtl="0" eaLnBrk="1" fontAlgn="auto" latinLnBrk="0" hangingPunct="1">
              <a:lnSpc>
                <a:spcPct val="101000"/>
              </a:lnSpc>
              <a:spcBef>
                <a:spcPts val="0"/>
              </a:spcBef>
              <a:spcAft>
                <a:spcPts val="0"/>
              </a:spcAft>
              <a:buClr>
                <a:srgbClr val="00B4BC"/>
              </a:buClr>
              <a:buSzTx/>
              <a:buFont typeface="Wingdings" panose="05000000000000000000" pitchFamily="2" charset="2"/>
              <a:buChar char="Ø"/>
              <a:tabLst/>
              <a:defRPr/>
            </a:pPr>
            <a:endParaRPr lang="nl-NL" altLang="nl-NL" dirty="0"/>
          </a:p>
          <a:p>
            <a:pPr marL="342900" indent="-342900">
              <a:buClr>
                <a:srgbClr val="00B4BC"/>
              </a:buClr>
              <a:buFont typeface="Wingdings" panose="05000000000000000000" pitchFamily="2" charset="2"/>
              <a:buChar char="Ø"/>
              <a:defRPr/>
            </a:pPr>
            <a:r>
              <a:rPr lang="nl-NL" altLang="nl-NL" dirty="0"/>
              <a:t>Eventueel opschalen naar intensief toezicht </a:t>
            </a:r>
            <a:endParaRPr lang="nl-NL" altLang="nl-NL" i="0" u="none" strike="noStrike" kern="1200" cap="none" spc="0" normalizeH="0" baseline="0" noProof="0" dirty="0">
              <a:ln>
                <a:noFill/>
              </a:ln>
              <a:effectLst/>
              <a:uLnTx/>
              <a:uFillTx/>
              <a:latin typeface="Century Gothic"/>
            </a:endParaRPr>
          </a:p>
          <a:p>
            <a:pPr marL="0" marR="0" lvl="0" indent="0" algn="l" defTabSz="914400" rtl="0" eaLnBrk="1" fontAlgn="auto" latinLnBrk="0" hangingPunct="1">
              <a:lnSpc>
                <a:spcPct val="101000"/>
              </a:lnSpc>
              <a:spcBef>
                <a:spcPts val="0"/>
              </a:spcBef>
              <a:spcAft>
                <a:spcPts val="0"/>
              </a:spcAft>
              <a:buClr>
                <a:srgbClr val="00B4BC"/>
              </a:buClr>
              <a:buSzTx/>
              <a:buFont typeface="Arial" pitchFamily="34" charset="0"/>
              <a:buNone/>
              <a:tabLst/>
              <a:defRPr/>
            </a:pPr>
            <a:endParaRPr kumimoji="0" lang="nl-NL" altLang="nl-NL" sz="1900" b="0" i="0" u="none" strike="noStrike" kern="1200" cap="none" spc="0" normalizeH="0" baseline="0" noProof="0" dirty="0">
              <a:ln>
                <a:noFill/>
              </a:ln>
              <a:solidFill>
                <a:srgbClr val="000090"/>
              </a:solidFill>
              <a:effectLst/>
              <a:uLnTx/>
              <a:uFillTx/>
              <a:latin typeface="Century Gothic"/>
              <a:ea typeface="+mn-ea"/>
              <a:cs typeface="+mn-cs"/>
            </a:endParaRPr>
          </a:p>
          <a:p>
            <a:pPr marL="0" marR="0" lvl="0" indent="0" algn="l" defTabSz="914400" rtl="0" eaLnBrk="1" fontAlgn="auto" latinLnBrk="0" hangingPunct="1">
              <a:lnSpc>
                <a:spcPct val="101000"/>
              </a:lnSpc>
              <a:spcBef>
                <a:spcPts val="0"/>
              </a:spcBef>
              <a:spcAft>
                <a:spcPts val="0"/>
              </a:spcAft>
              <a:buClr>
                <a:srgbClr val="00B4BC"/>
              </a:buClr>
              <a:buSzTx/>
              <a:buFont typeface="Arial" pitchFamily="34" charset="0"/>
              <a:buNone/>
              <a:tabLst/>
              <a:defRPr/>
            </a:pPr>
            <a:endParaRPr kumimoji="0" lang="nl-NL" altLang="nl-NL" sz="1900" b="0" i="0" u="none" strike="noStrike" kern="1200" cap="none" spc="0" normalizeH="0" baseline="0" noProof="0" dirty="0">
              <a:ln>
                <a:noFill/>
              </a:ln>
              <a:solidFill>
                <a:srgbClr val="000090"/>
              </a:solidFill>
              <a:effectLst/>
              <a:uLnTx/>
              <a:uFillTx/>
              <a:latin typeface="Century Gothic"/>
              <a:ea typeface="+mn-ea"/>
              <a:cs typeface="+mn-cs"/>
            </a:endParaRPr>
          </a:p>
        </p:txBody>
      </p:sp>
      <p:sp>
        <p:nvSpPr>
          <p:cNvPr id="3" name="Tijdelijke aanduiding voor datum 2">
            <a:extLst>
              <a:ext uri="{FF2B5EF4-FFF2-40B4-BE49-F238E27FC236}">
                <a16:creationId xmlns:a16="http://schemas.microsoft.com/office/drawing/2014/main" id="{C68454A5-0C6D-491A-9A9C-A16C40F46F07}"/>
              </a:ext>
            </a:extLst>
          </p:cNvPr>
          <p:cNvSpPr>
            <a:spLocks noGrp="1"/>
          </p:cNvSpPr>
          <p:nvPr>
            <p:ph type="dt" sz="half" idx="10"/>
          </p:nvPr>
        </p:nvSpPr>
        <p:spPr/>
        <p:txBody>
          <a:bodyPr/>
          <a:lstStyle/>
          <a:p>
            <a:fld id="{F70A2F9F-1683-4DCF-9F59-D3E3EC166DA2}"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9EE1E480-1C53-46D5-9229-3EB572D60519}"/>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117829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053692"/>
            <a:ext cx="11304000" cy="576000"/>
          </a:xfrm>
        </p:spPr>
        <p:txBody>
          <a:bodyPr/>
          <a:lstStyle/>
          <a:p>
            <a:r>
              <a:rPr lang="nl-NL" dirty="0"/>
              <a:t>Regulier toezicht: </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Uitgangspunt is vertrouwen; PDCA cyclus is vertrekpunt </a:t>
            </a:r>
          </a:p>
          <a:p>
            <a:endParaRPr lang="nl-NL" dirty="0"/>
          </a:p>
          <a:p>
            <a:pPr marL="342900" indent="-342900">
              <a:buFont typeface="Wingdings" panose="05000000000000000000" pitchFamily="2" charset="2"/>
              <a:buChar char="Ø"/>
            </a:pPr>
            <a:r>
              <a:rPr lang="nl-NL" dirty="0"/>
              <a:t>Accent verschuift van strikte controle op voldoen aan eisen en verplichtingen naar evaluatie van de kwaliteit van de opleiding </a:t>
            </a:r>
          </a:p>
          <a:p>
            <a:pPr marL="34290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Documentenstroom tot het minimum beperkt</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Resultaat: advies aan opleider/instelling met evt. rapportage </a:t>
            </a:r>
          </a:p>
          <a:p>
            <a:pPr lvl="0"/>
            <a:endParaRPr lang="nl-NL" sz="2000" dirty="0"/>
          </a:p>
          <a:p>
            <a:r>
              <a:rPr lang="nl-NL" sz="2000" dirty="0"/>
              <a:t> </a:t>
            </a:r>
            <a:endParaRPr lang="nl-NL" sz="6000" b="1" dirty="0"/>
          </a:p>
        </p:txBody>
      </p:sp>
      <p:sp>
        <p:nvSpPr>
          <p:cNvPr id="4" name="Tijdelijke aanduiding voor datum 3">
            <a:extLst>
              <a:ext uri="{FF2B5EF4-FFF2-40B4-BE49-F238E27FC236}">
                <a16:creationId xmlns:a16="http://schemas.microsoft.com/office/drawing/2014/main" id="{6FD29A37-568D-4DD1-90C6-3D5F89BC5DAA}"/>
              </a:ext>
            </a:extLst>
          </p:cNvPr>
          <p:cNvSpPr>
            <a:spLocks noGrp="1"/>
          </p:cNvSpPr>
          <p:nvPr>
            <p:ph type="dt" sz="half" idx="10"/>
          </p:nvPr>
        </p:nvSpPr>
        <p:spPr/>
        <p:txBody>
          <a:bodyPr/>
          <a:lstStyle/>
          <a:p>
            <a:fld id="{BEFB5C55-3DB1-421B-934D-40839D42D765}"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9DDB7D5F-E896-4A1F-97D2-E622B452AF85}"/>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20421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953880"/>
            <a:ext cx="11304000" cy="576000"/>
          </a:xfrm>
        </p:spPr>
        <p:txBody>
          <a:bodyPr/>
          <a:lstStyle/>
          <a:p>
            <a:r>
              <a:rPr lang="nl-NL" dirty="0"/>
              <a:t>Regulier toezicht: Evaluatiebezoeken (1)</a:t>
            </a:r>
          </a:p>
        </p:txBody>
      </p:sp>
      <p:sp>
        <p:nvSpPr>
          <p:cNvPr id="3" name="Tijdelijke aanduiding voor inhoud 2"/>
          <p:cNvSpPr>
            <a:spLocks noGrp="1"/>
          </p:cNvSpPr>
          <p:nvPr>
            <p:ph idx="1"/>
          </p:nvPr>
        </p:nvSpPr>
        <p:spPr>
          <a:xfrm>
            <a:off x="453111" y="2419200"/>
            <a:ext cx="11304000" cy="4032000"/>
          </a:xfrm>
        </p:spPr>
        <p:txBody>
          <a:bodyPr/>
          <a:lstStyle/>
          <a:p>
            <a:pPr marL="342900" indent="-342900">
              <a:buFont typeface="Wingdings" panose="05000000000000000000" pitchFamily="2" charset="2"/>
              <a:buChar char="Ø"/>
            </a:pPr>
            <a:r>
              <a:rPr lang="nl-NL" dirty="0"/>
              <a:t>Tenminste vijfjaarlijks (op indicatie, steekproefsgewijs, thematisch etc.)</a:t>
            </a:r>
          </a:p>
          <a:p>
            <a:pPr marL="342900" indent="-342900">
              <a:buFont typeface="Wingdings" panose="05000000000000000000" pitchFamily="2" charset="2"/>
              <a:buChar char="Ø"/>
            </a:pPr>
            <a:endParaRPr lang="nl-NL" dirty="0"/>
          </a:p>
          <a:p>
            <a:pPr marL="342900" indent="-342900">
              <a:buFont typeface="Wingdings" panose="05000000000000000000" pitchFamily="2" charset="2"/>
              <a:buChar char="Ø"/>
            </a:pPr>
            <a:r>
              <a:rPr lang="nl-NL" dirty="0"/>
              <a:t>Eerste erkenning, een jaar na start eerste </a:t>
            </a:r>
            <a:r>
              <a:rPr lang="nl-NL" dirty="0" err="1"/>
              <a:t>aios</a:t>
            </a:r>
            <a:r>
              <a:rPr lang="nl-NL" dirty="0"/>
              <a:t> </a:t>
            </a:r>
          </a:p>
          <a:p>
            <a:pPr marL="342900" indent="-342900">
              <a:buFont typeface="Wingdings" panose="05000000000000000000" pitchFamily="2" charset="2"/>
              <a:buChar char="Ø"/>
            </a:pPr>
            <a:endParaRPr lang="nl-NL" dirty="0"/>
          </a:p>
          <a:p>
            <a:pPr marL="342900" indent="-342900">
              <a:buFont typeface="Wingdings" panose="05000000000000000000" pitchFamily="2" charset="2"/>
              <a:buChar char="Ø"/>
            </a:pPr>
            <a:r>
              <a:rPr lang="nl-NL" dirty="0"/>
              <a:t>Individuele of regionaal samenwerkende opleidingen</a:t>
            </a:r>
          </a:p>
          <a:p>
            <a:pPr marL="342900" indent="-342900">
              <a:buFont typeface="Wingdings" panose="05000000000000000000" pitchFamily="2" charset="2"/>
              <a:buChar char="Ø"/>
            </a:pPr>
            <a:endParaRPr lang="nl-NL" dirty="0"/>
          </a:p>
          <a:p>
            <a:pPr marL="342900" indent="-342900">
              <a:buFont typeface="Wingdings" panose="05000000000000000000" pitchFamily="2" charset="2"/>
              <a:buChar char="Ø"/>
            </a:pPr>
            <a:r>
              <a:rPr lang="nl-NL" dirty="0"/>
              <a:t>Opleidingsinstellingen (gecertificeerd)</a:t>
            </a:r>
          </a:p>
          <a:p>
            <a:pPr marL="342900" indent="-342900">
              <a:buFont typeface="Wingdings" panose="05000000000000000000" pitchFamily="2" charset="2"/>
              <a:buChar char="Ø"/>
            </a:pPr>
            <a:endParaRPr lang="nl-NL" sz="2400" dirty="0"/>
          </a:p>
          <a:p>
            <a:pPr lvl="0"/>
            <a:endParaRPr lang="nl-NL" sz="2000" dirty="0"/>
          </a:p>
          <a:p>
            <a:r>
              <a:rPr lang="nl-NL" sz="2000" dirty="0"/>
              <a:t> </a:t>
            </a:r>
            <a:endParaRPr lang="nl-NL" sz="6000" b="1" dirty="0"/>
          </a:p>
        </p:txBody>
      </p:sp>
      <p:sp>
        <p:nvSpPr>
          <p:cNvPr id="4" name="Tijdelijke aanduiding voor datum 3">
            <a:extLst>
              <a:ext uri="{FF2B5EF4-FFF2-40B4-BE49-F238E27FC236}">
                <a16:creationId xmlns:a16="http://schemas.microsoft.com/office/drawing/2014/main" id="{C6449A89-8B23-45D7-983D-D5DF0146E8B4}"/>
              </a:ext>
            </a:extLst>
          </p:cNvPr>
          <p:cNvSpPr>
            <a:spLocks noGrp="1"/>
          </p:cNvSpPr>
          <p:nvPr>
            <p:ph type="dt" sz="half" idx="10"/>
          </p:nvPr>
        </p:nvSpPr>
        <p:spPr/>
        <p:txBody>
          <a:bodyPr/>
          <a:lstStyle/>
          <a:p>
            <a:fld id="{D4569B68-2A92-41A7-A46B-02A6641A3A87}" type="datetime1">
              <a:rPr lang="nl-NL" noProof="1" smtClean="0"/>
              <a:t>14-1-2020</a:t>
            </a:fld>
            <a:endParaRPr lang="nl-NL" noProof="1"/>
          </a:p>
        </p:txBody>
      </p:sp>
      <p:sp>
        <p:nvSpPr>
          <p:cNvPr id="5" name="Tijdelijke aanduiding voor voettekst 4">
            <a:extLst>
              <a:ext uri="{FF2B5EF4-FFF2-40B4-BE49-F238E27FC236}">
                <a16:creationId xmlns:a16="http://schemas.microsoft.com/office/drawing/2014/main" id="{E920B311-5325-455E-A928-7EE995BA6DD4}"/>
              </a:ext>
            </a:extLst>
          </p:cNvPr>
          <p:cNvSpPr>
            <a:spLocks noGrp="1"/>
          </p:cNvSpPr>
          <p:nvPr>
            <p:ph type="ftr" sz="quarter" idx="11"/>
          </p:nvPr>
        </p:nvSpPr>
        <p:spPr/>
        <p:txBody>
          <a:bodyPr/>
          <a:lstStyle/>
          <a:p>
            <a:r>
              <a:rPr lang="nl-NL" noProof="1"/>
              <a:t>KB CGS visitatiecursus</a:t>
            </a:r>
          </a:p>
        </p:txBody>
      </p:sp>
    </p:spTree>
    <p:extLst>
      <p:ext uri="{BB962C8B-B14F-4D97-AF65-F5344CB8AC3E}">
        <p14:creationId xmlns:p14="http://schemas.microsoft.com/office/powerpoint/2010/main" val="39997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077532"/>
            <a:ext cx="11304000" cy="576000"/>
          </a:xfrm>
        </p:spPr>
        <p:txBody>
          <a:bodyPr/>
          <a:lstStyle/>
          <a:p>
            <a:r>
              <a:rPr lang="nl-NL" dirty="0"/>
              <a:t>Regulier toezicht: Evaluatiebezoeken (2)</a:t>
            </a:r>
            <a:br>
              <a:rPr lang="nl-NL" dirty="0"/>
            </a:br>
            <a:br>
              <a:rPr lang="nl-NL" dirty="0"/>
            </a:br>
            <a:endParaRPr lang="nl-NL" dirty="0"/>
          </a:p>
        </p:txBody>
      </p:sp>
      <p:sp>
        <p:nvSpPr>
          <p:cNvPr id="3" name="Tijdelijke aanduiding voor inhoud 2"/>
          <p:cNvSpPr>
            <a:spLocks noGrp="1"/>
          </p:cNvSpPr>
          <p:nvPr>
            <p:ph idx="1"/>
          </p:nvPr>
        </p:nvSpPr>
        <p:spPr>
          <a:xfrm>
            <a:off x="453111" y="1487277"/>
            <a:ext cx="11304000" cy="5257503"/>
          </a:xfrm>
        </p:spPr>
        <p:txBody>
          <a:bodyPr/>
          <a:lstStyle/>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r>
              <a:rPr lang="nl-NL" dirty="0"/>
              <a:t>Kern: persoonlijk contact tussen opleidingsactoren en vertegenwoordigers van de (P)VC, PCI over de kwaliteit van de opleiding</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Uitgangspunt is vertrouwen; PDCA cyclus is vertrekpunt</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Is de kwaliteit van de opleiding voldoende geborgd en krijgt elke </a:t>
            </a:r>
            <a:r>
              <a:rPr lang="nl-NL" dirty="0" err="1"/>
              <a:t>aios</a:t>
            </a:r>
            <a:r>
              <a:rPr lang="nl-NL" dirty="0"/>
              <a:t> de </a:t>
            </a:r>
            <a:r>
              <a:rPr lang="nl-NL"/>
              <a:t>opleiding die </a:t>
            </a:r>
            <a:r>
              <a:rPr lang="nl-NL" dirty="0"/>
              <a:t>hij volgens  landelijk-, regionaal- en lokaal opleidingsplan zou moeten krijgen ? </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Adviezen gebaseerd op regelgeving (ook Kwaliteitskader) waarover rapportage</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Adviezen niet gebaseerd op regelgeving waarover geen rapportage</a:t>
            </a:r>
          </a:p>
        </p:txBody>
      </p:sp>
      <p:sp>
        <p:nvSpPr>
          <p:cNvPr id="4" name="Tijdelijke aanduiding voor datum 3">
            <a:extLst>
              <a:ext uri="{FF2B5EF4-FFF2-40B4-BE49-F238E27FC236}">
                <a16:creationId xmlns:a16="http://schemas.microsoft.com/office/drawing/2014/main" id="{FAE822C8-7C38-408E-92A7-90721E115DE7}"/>
              </a:ext>
            </a:extLst>
          </p:cNvPr>
          <p:cNvSpPr>
            <a:spLocks noGrp="1"/>
          </p:cNvSpPr>
          <p:nvPr>
            <p:ph type="dt" sz="half" idx="10"/>
          </p:nvPr>
        </p:nvSpPr>
        <p:spPr/>
        <p:txBody>
          <a:bodyPr/>
          <a:lstStyle/>
          <a:p>
            <a:fld id="{94B251C0-E3C3-447C-AE8F-BCB7F0C7297D}"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B44118E0-6B46-4954-BFFE-01BBDA6889F6}"/>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426398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053692"/>
            <a:ext cx="11304000" cy="576000"/>
          </a:xfrm>
        </p:spPr>
        <p:txBody>
          <a:bodyPr/>
          <a:lstStyle/>
          <a:p>
            <a:r>
              <a:rPr lang="nl-NL" dirty="0"/>
              <a:t>Regulier toezicht: Rapportages</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Door opleider en of opleidingsinstelling</a:t>
            </a:r>
          </a:p>
          <a:p>
            <a:pPr marL="774900" lvl="2" indent="-342900">
              <a:buFont typeface="Wingdings" panose="05000000000000000000" pitchFamily="2" charset="2"/>
              <a:buChar char="Ø"/>
            </a:pPr>
            <a:r>
              <a:rPr lang="nl-NL" dirty="0"/>
              <a:t>Kunnen deel uitmaken van regulier toezicht (en intensief toezicht)</a:t>
            </a:r>
          </a:p>
          <a:p>
            <a:pPr marL="774900" lvl="2" indent="-342900">
              <a:buFont typeface="Wingdings" panose="05000000000000000000" pitchFamily="2" charset="2"/>
              <a:buChar char="Ø"/>
            </a:pPr>
            <a:r>
              <a:rPr lang="nl-NL" dirty="0"/>
              <a:t>Over het intern kwaliteitstoezicht, uitkomsten van de PDCA cyclus en opvolging van adviezen</a:t>
            </a:r>
          </a:p>
          <a:p>
            <a:pPr marL="774900" lvl="2" indent="-342900">
              <a:buFont typeface="Wingdings" panose="05000000000000000000" pitchFamily="2" charset="2"/>
              <a:buChar char="Ø"/>
            </a:pPr>
            <a:r>
              <a:rPr lang="nl-NL" dirty="0"/>
              <a:t>Opleiders op indicatie</a:t>
            </a:r>
          </a:p>
          <a:p>
            <a:pPr marL="774900" lvl="2" indent="-342900">
              <a:buFont typeface="Wingdings" panose="05000000000000000000" pitchFamily="2" charset="2"/>
              <a:buChar char="Ø"/>
            </a:pPr>
            <a:r>
              <a:rPr lang="nl-NL" dirty="0"/>
              <a:t>Opleidingsinstellingen tweejaarlijks</a:t>
            </a:r>
          </a:p>
          <a:p>
            <a:endParaRPr lang="nl-NL" dirty="0"/>
          </a:p>
          <a:p>
            <a:pPr marL="342900" indent="-342900">
              <a:buFont typeface="Wingdings" panose="05000000000000000000" pitchFamily="2" charset="2"/>
              <a:buChar char="Ø"/>
            </a:pPr>
            <a:r>
              <a:rPr lang="nl-NL" dirty="0"/>
              <a:t>Beoordeling door</a:t>
            </a:r>
          </a:p>
          <a:p>
            <a:pPr marL="774900" lvl="2" indent="-342900">
              <a:buFont typeface="Wingdings" panose="05000000000000000000" pitchFamily="2" charset="2"/>
              <a:buChar char="Ø"/>
            </a:pPr>
            <a:r>
              <a:rPr lang="nl-NL" dirty="0"/>
              <a:t>Secretaris RGS </a:t>
            </a:r>
          </a:p>
          <a:p>
            <a:pPr marL="774900" lvl="2" indent="-342900">
              <a:buFont typeface="Wingdings" panose="05000000000000000000" pitchFamily="2" charset="2"/>
              <a:buChar char="Ø"/>
            </a:pPr>
            <a:r>
              <a:rPr lang="nl-NL" dirty="0"/>
              <a:t>Lid RGS, PVC en PCI</a:t>
            </a:r>
            <a:r>
              <a:rPr lang="nl-NL" sz="1800" dirty="0"/>
              <a:t>				</a:t>
            </a:r>
          </a:p>
          <a:p>
            <a:pPr lvl="2" indent="0">
              <a:buNone/>
            </a:pPr>
            <a:r>
              <a:rPr lang="nl-NL" sz="1800" dirty="0"/>
              <a:t>							</a:t>
            </a:r>
          </a:p>
          <a:p>
            <a:pPr lvl="2" indent="0">
              <a:buNone/>
            </a:pPr>
            <a:r>
              <a:rPr lang="nl-NL" sz="1800" dirty="0"/>
              <a:t>							</a:t>
            </a:r>
            <a:r>
              <a:rPr lang="nl-NL" sz="1600" dirty="0"/>
              <a:t>PVC = Plenaire Visitatie Commissie</a:t>
            </a:r>
          </a:p>
          <a:p>
            <a:r>
              <a:rPr lang="nl-NL" sz="1600" dirty="0"/>
              <a:t>							PCI  = Plenaire Commissie Instellingsvisitatie</a:t>
            </a:r>
          </a:p>
        </p:txBody>
      </p:sp>
      <p:sp>
        <p:nvSpPr>
          <p:cNvPr id="4" name="Tijdelijke aanduiding voor datum 3">
            <a:extLst>
              <a:ext uri="{FF2B5EF4-FFF2-40B4-BE49-F238E27FC236}">
                <a16:creationId xmlns:a16="http://schemas.microsoft.com/office/drawing/2014/main" id="{0C66A9E3-E8C1-4A8F-9371-92D6B49E2569}"/>
              </a:ext>
            </a:extLst>
          </p:cNvPr>
          <p:cNvSpPr>
            <a:spLocks noGrp="1"/>
          </p:cNvSpPr>
          <p:nvPr>
            <p:ph type="dt" sz="half" idx="10"/>
          </p:nvPr>
        </p:nvSpPr>
        <p:spPr/>
        <p:txBody>
          <a:bodyPr/>
          <a:lstStyle/>
          <a:p>
            <a:fld id="{A9EE09C9-7C75-4EF4-94C3-324254FD415B}"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31B6E12C-9B14-47F9-807E-A6905D6EA372}"/>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192229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053692"/>
            <a:ext cx="11304000" cy="576000"/>
          </a:xfrm>
        </p:spPr>
        <p:txBody>
          <a:bodyPr/>
          <a:lstStyle/>
          <a:p>
            <a:r>
              <a:rPr lang="nl-NL" dirty="0"/>
              <a:t>Visitaties</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Conform nieuwe kaderbesluit zijn visitaties nog steeds mogelijk</a:t>
            </a:r>
          </a:p>
          <a:p>
            <a:pPr marL="342900" lvl="0" indent="-342900">
              <a:buFont typeface="Wingdings" panose="05000000000000000000" pitchFamily="2" charset="2"/>
              <a:buChar char="Ø"/>
            </a:pPr>
            <a:endParaRPr lang="nl-NL" dirty="0"/>
          </a:p>
          <a:p>
            <a:pPr marL="558900" lvl="1" indent="-342900">
              <a:buFont typeface="Wingdings" panose="05000000000000000000" pitchFamily="2" charset="2"/>
              <a:buChar char="Ø"/>
            </a:pPr>
            <a:r>
              <a:rPr lang="nl-NL" dirty="0"/>
              <a:t>Bij eerste erkenning </a:t>
            </a:r>
          </a:p>
          <a:p>
            <a:pPr marL="558900" lvl="1" indent="-342900">
              <a:buFont typeface="Wingdings" panose="05000000000000000000" pitchFamily="2" charset="2"/>
              <a:buChar char="Ø"/>
            </a:pPr>
            <a:endParaRPr lang="nl-NL" dirty="0"/>
          </a:p>
          <a:p>
            <a:pPr marL="558900" lvl="1" indent="-342900">
              <a:buFont typeface="Wingdings" panose="05000000000000000000" pitchFamily="2" charset="2"/>
              <a:buChar char="Ø"/>
            </a:pPr>
            <a:r>
              <a:rPr lang="nl-NL" dirty="0"/>
              <a:t>Alle lopende erkenningen voorafgaand aan erkenning voor onbepaalde tijd</a:t>
            </a:r>
          </a:p>
          <a:p>
            <a:pPr marL="558900" lvl="1" indent="-342900">
              <a:buFont typeface="Wingdings" panose="05000000000000000000" pitchFamily="2" charset="2"/>
              <a:buChar char="Ø"/>
            </a:pPr>
            <a:endParaRPr lang="nl-NL" dirty="0"/>
          </a:p>
          <a:p>
            <a:pPr marL="558900" lvl="1" indent="-342900">
              <a:buFont typeface="Wingdings" panose="05000000000000000000" pitchFamily="2" charset="2"/>
              <a:buChar char="Ø"/>
            </a:pPr>
            <a:r>
              <a:rPr lang="nl-NL" dirty="0"/>
              <a:t>In kader intensief toezicht</a:t>
            </a:r>
          </a:p>
        </p:txBody>
      </p:sp>
      <p:sp>
        <p:nvSpPr>
          <p:cNvPr id="4" name="Tijdelijke aanduiding voor datum 3">
            <a:extLst>
              <a:ext uri="{FF2B5EF4-FFF2-40B4-BE49-F238E27FC236}">
                <a16:creationId xmlns:a16="http://schemas.microsoft.com/office/drawing/2014/main" id="{786AC1E9-29E0-4243-B419-9834C669B5F3}"/>
              </a:ext>
            </a:extLst>
          </p:cNvPr>
          <p:cNvSpPr>
            <a:spLocks noGrp="1"/>
          </p:cNvSpPr>
          <p:nvPr>
            <p:ph type="dt" sz="half" idx="10"/>
          </p:nvPr>
        </p:nvSpPr>
        <p:spPr/>
        <p:txBody>
          <a:bodyPr/>
          <a:lstStyle/>
          <a:p>
            <a:fld id="{4F71F1F5-AB5F-4460-8951-57072CAFAF90}"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8EFA5714-6940-46C3-A7EC-B6F8B37F5121}"/>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168512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07368" y="2042999"/>
            <a:ext cx="11353141" cy="4132985"/>
          </a:xfrm>
        </p:spPr>
        <p:txBody>
          <a:bodyPr/>
          <a:lstStyle/>
          <a:p>
            <a:pPr algn="ctr"/>
            <a:r>
              <a:rPr lang="nl-NL" b="0"/>
              <a:t> </a:t>
            </a:r>
            <a:br>
              <a:rPr lang="nl-NL" b="0"/>
            </a:br>
            <a:r>
              <a:rPr lang="nl-NL" sz="4000"/>
              <a:t>Hoe vult RGS het intensief toezicht in?</a:t>
            </a:r>
          </a:p>
        </p:txBody>
      </p:sp>
      <p:sp>
        <p:nvSpPr>
          <p:cNvPr id="4" name="Date Placeholder 3"/>
          <p:cNvSpPr>
            <a:spLocks noGrp="1"/>
          </p:cNvSpPr>
          <p:nvPr>
            <p:ph type="dt" sz="half" idx="10"/>
          </p:nvPr>
        </p:nvSpPr>
        <p:spPr>
          <a:xfrm>
            <a:off x="456509" y="682015"/>
            <a:ext cx="1080000" cy="180000"/>
          </a:xfrm>
        </p:spPr>
        <p:txBody>
          <a:bodyPr/>
          <a:lstStyle/>
          <a:p>
            <a:fld id="{DF7D05CE-4AF6-44EB-A8E9-825D37944DC1}" type="datetime1">
              <a:rPr lang="nl-NL" sz="1000" noProof="1" smtClean="0"/>
              <a:t>14-1-2020</a:t>
            </a:fld>
            <a:endParaRPr lang="nl-NL" sz="1000" noProof="1"/>
          </a:p>
        </p:txBody>
      </p:sp>
      <p:sp>
        <p:nvSpPr>
          <p:cNvPr id="5" name="Footer Placeholder 4"/>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95747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670400"/>
            <a:ext cx="11304000" cy="576000"/>
          </a:xfrm>
        </p:spPr>
        <p:txBody>
          <a:bodyPr/>
          <a:lstStyle/>
          <a:p>
            <a:r>
              <a:rPr lang="nl-NL"/>
              <a:t>Intensief toezicht</a:t>
            </a:r>
          </a:p>
        </p:txBody>
      </p:sp>
      <p:sp>
        <p:nvSpPr>
          <p:cNvPr id="3" name="Tijdelijke aanduiding voor inhoud 2"/>
          <p:cNvSpPr>
            <a:spLocks noGrp="1"/>
          </p:cNvSpPr>
          <p:nvPr>
            <p:ph idx="1"/>
          </p:nvPr>
        </p:nvSpPr>
        <p:spPr>
          <a:xfrm>
            <a:off x="453111" y="2419200"/>
            <a:ext cx="11304000" cy="4032000"/>
          </a:xfrm>
        </p:spPr>
        <p:txBody>
          <a:bodyPr vert="horz" lIns="0" tIns="0" rIns="0" bIns="0" rtlCol="0" anchor="t">
            <a:noAutofit/>
          </a:bodyPr>
          <a:lstStyle/>
          <a:p>
            <a:pPr marL="342900" lvl="0" indent="-342900">
              <a:buFont typeface="Wingdings" panose="05000000000000000000" pitchFamily="2" charset="2"/>
              <a:buChar char="Ø"/>
            </a:pPr>
            <a:r>
              <a:rPr lang="nl-NL" dirty="0"/>
              <a:t>Verscherpte vorm van toezicht van de RGS op</a:t>
            </a:r>
          </a:p>
          <a:p>
            <a:pPr marL="558800" lvl="1" indent="-342900">
              <a:buFont typeface="Wingdings" panose="05000000000000000000" pitchFamily="2" charset="2"/>
              <a:buChar char="Ø"/>
            </a:pPr>
            <a:r>
              <a:rPr lang="nl-NL" dirty="0"/>
              <a:t>een stage- of opleidingsinstelling of opleidingsinstituut</a:t>
            </a:r>
          </a:p>
          <a:p>
            <a:pPr marL="558800" lvl="1" indent="-342900">
              <a:buFont typeface="Wingdings" panose="05000000000000000000" pitchFamily="2" charset="2"/>
              <a:buChar char="Ø"/>
            </a:pPr>
            <a:r>
              <a:rPr lang="nl-NL" dirty="0"/>
              <a:t>de (plaatsvervangend) (stage-)opleider, instituutsopleider respectievelijk het (plaatsvervangend) hoofd</a:t>
            </a:r>
          </a:p>
          <a:p>
            <a:pPr marL="342900" lvl="0" indent="-342900">
              <a:buFont typeface="Wingdings" panose="05000000000000000000" pitchFamily="2" charset="2"/>
              <a:buChar char="Ø"/>
            </a:pPr>
            <a:endParaRPr lang="nl-NL" dirty="0"/>
          </a:p>
          <a:p>
            <a:pPr marL="342900" indent="-342900">
              <a:buFont typeface="Wingdings" panose="05000000000000000000" pitchFamily="2" charset="2"/>
              <a:buChar char="Ø"/>
            </a:pPr>
            <a:r>
              <a:rPr lang="nl-NL" dirty="0"/>
              <a:t>Gericht op herstel van geconstateerde gebreken </a:t>
            </a:r>
          </a:p>
          <a:p>
            <a:pPr marL="558800" lvl="1" indent="-342900">
              <a:buFont typeface="Wingdings" panose="05000000000000000000" pitchFamily="2" charset="2"/>
              <a:buChar char="Ø"/>
            </a:pPr>
            <a:r>
              <a:rPr lang="nl-NL" dirty="0"/>
              <a:t>in een of meer opleidingen </a:t>
            </a:r>
          </a:p>
          <a:p>
            <a:pPr marL="558800" lvl="1" indent="-342900">
              <a:buFont typeface="Wingdings" panose="05000000000000000000" pitchFamily="2" charset="2"/>
              <a:buChar char="Ø"/>
            </a:pPr>
            <a:r>
              <a:rPr lang="nl-NL" dirty="0"/>
              <a:t>op de kwaliteitsverbetering van die opleiding(en)</a:t>
            </a:r>
          </a:p>
          <a:p>
            <a:pPr marL="558800" lvl="1" indent="-342900">
              <a:buFont typeface="Wingdings" panose="05000000000000000000" pitchFamily="2" charset="2"/>
              <a:buChar char="Ø"/>
            </a:pPr>
            <a:r>
              <a:rPr lang="nl-NL" dirty="0"/>
              <a:t>die kan leiden tot wijziging van de erkenning</a:t>
            </a:r>
          </a:p>
          <a:p>
            <a:pPr marL="215900" lvl="1" indent="0">
              <a:buNone/>
            </a:pPr>
            <a:endParaRPr lang="nl-NL" sz="2400" dirty="0">
              <a:solidFill>
                <a:srgbClr val="002060"/>
              </a:solidFill>
            </a:endParaRPr>
          </a:p>
          <a:p>
            <a:pPr marL="215900" lvl="1" indent="0">
              <a:buNone/>
            </a:pPr>
            <a:endParaRPr lang="nl-NL" sz="2400" dirty="0">
              <a:solidFill>
                <a:srgbClr val="002060"/>
              </a:solidFill>
            </a:endParaRPr>
          </a:p>
        </p:txBody>
      </p:sp>
      <p:pic>
        <p:nvPicPr>
          <p:cNvPr id="5" name="Afbeelding 4">
            <a:extLst>
              <a:ext uri="{FF2B5EF4-FFF2-40B4-BE49-F238E27FC236}">
                <a16:creationId xmlns:a16="http://schemas.microsoft.com/office/drawing/2014/main" id="{2C655FE7-A829-4114-84D9-99C91FCAF463}"/>
              </a:ext>
            </a:extLst>
          </p:cNvPr>
          <p:cNvPicPr>
            <a:picLocks noChangeAspect="1"/>
          </p:cNvPicPr>
          <p:nvPr/>
        </p:nvPicPr>
        <p:blipFill>
          <a:blip r:embed="rId3"/>
          <a:stretch>
            <a:fillRect/>
          </a:stretch>
        </p:blipFill>
        <p:spPr>
          <a:xfrm>
            <a:off x="8671212" y="3717032"/>
            <a:ext cx="2729612" cy="2734168"/>
          </a:xfrm>
          <a:prstGeom prst="rect">
            <a:avLst/>
          </a:prstGeom>
        </p:spPr>
      </p:pic>
      <p:sp>
        <p:nvSpPr>
          <p:cNvPr id="4" name="Tijdelijke aanduiding voor datum 3">
            <a:extLst>
              <a:ext uri="{FF2B5EF4-FFF2-40B4-BE49-F238E27FC236}">
                <a16:creationId xmlns:a16="http://schemas.microsoft.com/office/drawing/2014/main" id="{551BF050-DFC9-4E04-85E7-0EC6EED457B5}"/>
              </a:ext>
            </a:extLst>
          </p:cNvPr>
          <p:cNvSpPr>
            <a:spLocks noGrp="1"/>
          </p:cNvSpPr>
          <p:nvPr>
            <p:ph type="dt" sz="half" idx="10"/>
          </p:nvPr>
        </p:nvSpPr>
        <p:spPr/>
        <p:txBody>
          <a:bodyPr/>
          <a:lstStyle/>
          <a:p>
            <a:fld id="{71EEC22A-0891-42CD-99C2-F6DAA34E9993}" type="datetime1">
              <a:rPr lang="nl-NL" sz="1000" noProof="1" smtClean="0"/>
              <a:t>14-1-2020</a:t>
            </a:fld>
            <a:endParaRPr lang="nl-NL" sz="1000" noProof="1"/>
          </a:p>
        </p:txBody>
      </p:sp>
      <p:sp>
        <p:nvSpPr>
          <p:cNvPr id="6" name="Tijdelijke aanduiding voor voettekst 5">
            <a:extLst>
              <a:ext uri="{FF2B5EF4-FFF2-40B4-BE49-F238E27FC236}">
                <a16:creationId xmlns:a16="http://schemas.microsoft.com/office/drawing/2014/main" id="{330DE0E2-E7DE-49CC-83DA-659B9AEF3B60}"/>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57826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453110" y="1988840"/>
            <a:ext cx="11304000" cy="4462360"/>
          </a:xfrm>
        </p:spPr>
        <p:txBody>
          <a:bodyPr/>
          <a:lstStyle/>
          <a:p>
            <a:pPr marL="342900" indent="-342900">
              <a:buFontTx/>
              <a:buChar char="-"/>
            </a:pPr>
            <a:endParaRPr lang="nl-NL" dirty="0"/>
          </a:p>
          <a:p>
            <a:pPr marL="342900" indent="-342900">
              <a:buFontTx/>
              <a:buChar char="-"/>
            </a:pPr>
            <a:r>
              <a:rPr lang="nl-NL" dirty="0"/>
              <a:t>Achtergrond erkenningensystematiek Kaderbesluit CGS</a:t>
            </a:r>
          </a:p>
          <a:p>
            <a:pPr marL="342900" indent="-342900">
              <a:buFontTx/>
              <a:buChar char="-"/>
            </a:pPr>
            <a:endParaRPr lang="nl-NL" dirty="0"/>
          </a:p>
          <a:p>
            <a:pPr marL="342900" indent="-342900">
              <a:buFontTx/>
              <a:buChar char="-"/>
            </a:pPr>
            <a:endParaRPr lang="nl-NL" dirty="0"/>
          </a:p>
          <a:p>
            <a:pPr marL="342900" indent="-342900">
              <a:buFontTx/>
              <a:buChar char="-"/>
            </a:pPr>
            <a:r>
              <a:rPr lang="nl-NL" dirty="0"/>
              <a:t>Wat is nieuw in de erkenningensystematiek</a:t>
            </a:r>
          </a:p>
          <a:p>
            <a:pPr marL="558900" lvl="1" indent="-342900">
              <a:buFontTx/>
              <a:buChar char="-"/>
            </a:pPr>
            <a:r>
              <a:rPr lang="nl-NL" dirty="0"/>
              <a:t>Erkenning voor onbepaalde tijd</a:t>
            </a:r>
          </a:p>
          <a:p>
            <a:pPr marL="558900" lvl="1" indent="-342900">
              <a:buFontTx/>
              <a:buChar char="-"/>
            </a:pPr>
            <a:r>
              <a:rPr lang="nl-NL" dirty="0"/>
              <a:t>Kwaliteitscyclus/kwaliteitskader</a:t>
            </a:r>
          </a:p>
          <a:p>
            <a:pPr marL="558900" lvl="1" indent="-342900">
              <a:buFontTx/>
              <a:buChar char="-"/>
            </a:pPr>
            <a:r>
              <a:rPr lang="nl-NL" dirty="0"/>
              <a:t>Regulier/intensief toezicht</a:t>
            </a:r>
          </a:p>
          <a:p>
            <a:pPr marL="558900" lvl="1" indent="-342900">
              <a:buFontTx/>
              <a:buChar char="-"/>
            </a:pPr>
            <a:r>
              <a:rPr lang="nl-NL" dirty="0"/>
              <a:t>Evaluaties</a:t>
            </a:r>
          </a:p>
          <a:p>
            <a:pPr marL="342900" indent="-342900">
              <a:buFontTx/>
              <a:buChar char="-"/>
            </a:pPr>
            <a:endParaRPr lang="nl-NL" dirty="0"/>
          </a:p>
          <a:p>
            <a:pPr marL="342900" indent="-342900">
              <a:buFontTx/>
              <a:buChar char="-"/>
            </a:pPr>
            <a:r>
              <a:rPr lang="nl-NL" dirty="0"/>
              <a:t>Wat betekent dit voor de praktijk</a:t>
            </a:r>
          </a:p>
          <a:p>
            <a:pPr marL="774900" lvl="2" indent="-342900">
              <a:buFontTx/>
              <a:buChar char="-"/>
            </a:pPr>
            <a:r>
              <a:rPr lang="nl-NL" dirty="0"/>
              <a:t>Soorten visitatie</a:t>
            </a:r>
          </a:p>
          <a:p>
            <a:pPr marL="774900" lvl="2" indent="-342900">
              <a:buFontTx/>
              <a:buChar char="-"/>
            </a:pPr>
            <a:r>
              <a:rPr lang="nl-NL" dirty="0"/>
              <a:t>Adviezen</a:t>
            </a:r>
          </a:p>
          <a:p>
            <a:pPr marL="774900" lvl="2" indent="-342900">
              <a:buFontTx/>
              <a:buChar char="-"/>
            </a:pPr>
            <a:r>
              <a:rPr lang="nl-NL" dirty="0"/>
              <a:t>Overgangsregeling</a:t>
            </a:r>
          </a:p>
          <a:p>
            <a:pPr marL="342900"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a:p>
            <a:pPr marL="342900" indent="-342900">
              <a:buFontTx/>
              <a:buChar char="-"/>
            </a:pPr>
            <a:endParaRPr lang="nl-NL" dirty="0"/>
          </a:p>
        </p:txBody>
      </p:sp>
      <p:sp>
        <p:nvSpPr>
          <p:cNvPr id="3" name="Titel 2"/>
          <p:cNvSpPr>
            <a:spLocks noGrp="1"/>
          </p:cNvSpPr>
          <p:nvPr>
            <p:ph type="title"/>
          </p:nvPr>
        </p:nvSpPr>
        <p:spPr>
          <a:xfrm>
            <a:off x="479496" y="1196752"/>
            <a:ext cx="11304000" cy="576000"/>
          </a:xfrm>
        </p:spPr>
        <p:txBody>
          <a:bodyPr/>
          <a:lstStyle/>
          <a:p>
            <a:r>
              <a:rPr lang="nl-NL" dirty="0"/>
              <a:t>Opzet bijscholing</a:t>
            </a:r>
          </a:p>
        </p:txBody>
      </p:sp>
      <p:sp>
        <p:nvSpPr>
          <p:cNvPr id="4" name="Tijdelijke aanduiding voor datum 3"/>
          <p:cNvSpPr>
            <a:spLocks noGrp="1"/>
          </p:cNvSpPr>
          <p:nvPr>
            <p:ph type="dt" sz="half" idx="10"/>
          </p:nvPr>
        </p:nvSpPr>
        <p:spPr>
          <a:xfrm>
            <a:off x="479496" y="660185"/>
            <a:ext cx="1080000" cy="180000"/>
          </a:xfrm>
        </p:spPr>
        <p:txBody>
          <a:bodyPr/>
          <a:lstStyle/>
          <a:p>
            <a:fld id="{DF4DA426-0765-411D-B11B-AE4C8B95EC15}" type="datetime1">
              <a:rPr lang="nl-NL" sz="1000" noProof="1" smtClean="0"/>
              <a:t>14-1-2020</a:t>
            </a:fld>
            <a:endParaRPr lang="nl-NL" sz="1000" noProof="1"/>
          </a:p>
        </p:txBody>
      </p:sp>
      <p:sp>
        <p:nvSpPr>
          <p:cNvPr id="6" name="Footer Placeholder 4">
            <a:extLst>
              <a:ext uri="{FF2B5EF4-FFF2-40B4-BE49-F238E27FC236}">
                <a16:creationId xmlns:a16="http://schemas.microsoft.com/office/drawing/2014/main" id="{87FF7497-44A0-412F-9D8D-DD1EC5DDEBBC}"/>
              </a:ext>
            </a:extLst>
          </p:cNvPr>
          <p:cNvSpPr>
            <a:spLocks noGrp="1"/>
          </p:cNvSpPr>
          <p:nvPr>
            <p:ph type="ftr" sz="quarter" idx="11"/>
          </p:nvPr>
        </p:nvSpPr>
        <p:spPr>
          <a:xfrm>
            <a:off x="1784350" y="660400"/>
            <a:ext cx="7559675" cy="179388"/>
          </a:xfrm>
        </p:spPr>
        <p:txBody>
          <a:bodyPr/>
          <a:lstStyle/>
          <a:p>
            <a:r>
              <a:rPr lang="nl-NL" sz="1000" noProof="1"/>
              <a:t>KB CGS visitatiecursus</a:t>
            </a:r>
          </a:p>
        </p:txBody>
      </p:sp>
    </p:spTree>
    <p:extLst>
      <p:ext uri="{BB962C8B-B14F-4D97-AF65-F5344CB8AC3E}">
        <p14:creationId xmlns:p14="http://schemas.microsoft.com/office/powerpoint/2010/main" val="329416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Intensief toezicht</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Bevindingen bij het reguliere toezicht =&gt; intensief toezicht</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Instrumenten:</a:t>
            </a:r>
          </a:p>
          <a:p>
            <a:pPr marL="774900" lvl="2" indent="-342900">
              <a:buFont typeface="Wingdings" panose="05000000000000000000" pitchFamily="2" charset="2"/>
              <a:buChar char="Ø"/>
            </a:pPr>
            <a:r>
              <a:rPr lang="nl-NL" dirty="0"/>
              <a:t>Onderzoek op maat</a:t>
            </a:r>
          </a:p>
          <a:p>
            <a:pPr marL="774900" lvl="2" indent="-342900">
              <a:buFont typeface="Wingdings" panose="05000000000000000000" pitchFamily="2" charset="2"/>
              <a:buChar char="Ø"/>
            </a:pPr>
            <a:r>
              <a:rPr lang="nl-NL" dirty="0"/>
              <a:t>Rapportage</a:t>
            </a:r>
          </a:p>
          <a:p>
            <a:pPr marL="774900" lvl="2" indent="-342900">
              <a:buFont typeface="Wingdings" panose="05000000000000000000" pitchFamily="2" charset="2"/>
              <a:buChar char="Ø"/>
            </a:pPr>
            <a:r>
              <a:rPr lang="nl-NL" dirty="0"/>
              <a:t>Visitatie</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Eventuele consequenties voor de erkenning</a:t>
            </a:r>
          </a:p>
          <a:p>
            <a:pPr marL="774900" lvl="2" indent="-342900">
              <a:buFont typeface="Wingdings" panose="05000000000000000000" pitchFamily="2" charset="2"/>
              <a:buChar char="Ø"/>
            </a:pPr>
            <a:r>
              <a:rPr lang="nl-NL" dirty="0"/>
              <a:t>Voorwaarden </a:t>
            </a:r>
          </a:p>
          <a:p>
            <a:pPr marL="774900" lvl="2" indent="-342900">
              <a:buFont typeface="Wingdings" panose="05000000000000000000" pitchFamily="2" charset="2"/>
              <a:buChar char="Ø"/>
            </a:pPr>
            <a:r>
              <a:rPr lang="nl-NL" dirty="0"/>
              <a:t>Schorsen </a:t>
            </a:r>
          </a:p>
          <a:p>
            <a:pPr marL="774900" lvl="2" indent="-342900">
              <a:buFont typeface="Wingdings" panose="05000000000000000000" pitchFamily="2" charset="2"/>
              <a:buChar char="Ø"/>
            </a:pPr>
            <a:r>
              <a:rPr lang="nl-NL" dirty="0"/>
              <a:t>Intrekken</a:t>
            </a:r>
          </a:p>
          <a:p>
            <a:r>
              <a:rPr lang="nl-NL" sz="2000" dirty="0"/>
              <a:t> </a:t>
            </a:r>
            <a:endParaRPr lang="nl-NL" sz="6000" b="1" dirty="0"/>
          </a:p>
        </p:txBody>
      </p:sp>
      <p:sp>
        <p:nvSpPr>
          <p:cNvPr id="4" name="Pijl: gekromd links 3">
            <a:extLst>
              <a:ext uri="{FF2B5EF4-FFF2-40B4-BE49-F238E27FC236}">
                <a16:creationId xmlns:a16="http://schemas.microsoft.com/office/drawing/2014/main" id="{EDE39CDE-B2D3-417E-9158-716C296349DC}"/>
              </a:ext>
            </a:extLst>
          </p:cNvPr>
          <p:cNvSpPr/>
          <p:nvPr/>
        </p:nvSpPr>
        <p:spPr>
          <a:xfrm rot="2100000">
            <a:off x="8504087" y="2709707"/>
            <a:ext cx="1061189" cy="2827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chemeClr val="tx1"/>
              </a:solidFill>
            </a:endParaRPr>
          </a:p>
        </p:txBody>
      </p:sp>
      <p:sp>
        <p:nvSpPr>
          <p:cNvPr id="5" name="Tijdelijke aanduiding voor datum 4">
            <a:extLst>
              <a:ext uri="{FF2B5EF4-FFF2-40B4-BE49-F238E27FC236}">
                <a16:creationId xmlns:a16="http://schemas.microsoft.com/office/drawing/2014/main" id="{17A89D83-1E5C-4D11-BBC2-CCF8F0948989}"/>
              </a:ext>
            </a:extLst>
          </p:cNvPr>
          <p:cNvSpPr>
            <a:spLocks noGrp="1"/>
          </p:cNvSpPr>
          <p:nvPr>
            <p:ph type="dt" sz="half" idx="10"/>
          </p:nvPr>
        </p:nvSpPr>
        <p:spPr/>
        <p:txBody>
          <a:bodyPr/>
          <a:lstStyle/>
          <a:p>
            <a:fld id="{854B4A80-3B11-497A-856B-E99410ABCB99}" type="datetime1">
              <a:rPr lang="nl-NL" sz="1000" noProof="1" smtClean="0"/>
              <a:t>14-1-2020</a:t>
            </a:fld>
            <a:endParaRPr lang="nl-NL" sz="1000" noProof="1"/>
          </a:p>
        </p:txBody>
      </p:sp>
      <p:sp>
        <p:nvSpPr>
          <p:cNvPr id="6" name="Tijdelijke aanduiding voor voettekst 5">
            <a:extLst>
              <a:ext uri="{FF2B5EF4-FFF2-40B4-BE49-F238E27FC236}">
                <a16:creationId xmlns:a16="http://schemas.microsoft.com/office/drawing/2014/main" id="{47D2A67C-7490-49F1-9DAC-7127496C7E9A}"/>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98922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Besluiten door de RGS over status erkenning </a:t>
            </a:r>
            <a:endParaRPr lang="nl-NL">
              <a:ea typeface="+mj-lt"/>
              <a:cs typeface="+mj-lt"/>
            </a:endParaRPr>
          </a:p>
          <a:p>
            <a:endParaRPr lang="nl-NL"/>
          </a:p>
        </p:txBody>
      </p:sp>
      <p:sp>
        <p:nvSpPr>
          <p:cNvPr id="3" name="Tijdelijke aanduiding voor inhoud 2"/>
          <p:cNvSpPr>
            <a:spLocks noGrp="1"/>
          </p:cNvSpPr>
          <p:nvPr>
            <p:ph idx="1"/>
          </p:nvPr>
        </p:nvSpPr>
        <p:spPr>
          <a:xfrm>
            <a:off x="453111" y="2419200"/>
            <a:ext cx="11304000" cy="4032000"/>
          </a:xfrm>
        </p:spPr>
        <p:txBody>
          <a:bodyPr vert="horz" lIns="0" tIns="0" rIns="0" bIns="0" rtlCol="0" anchor="t">
            <a:noAutofit/>
          </a:bodyPr>
          <a:lstStyle/>
          <a:p>
            <a:pPr marL="342900" indent="-342900">
              <a:buFont typeface="Wingdings" pitchFamily="34" charset="0"/>
              <a:buChar char="Ø"/>
            </a:pPr>
            <a:r>
              <a:rPr lang="nl-NL" dirty="0">
                <a:ea typeface="+mn-lt"/>
                <a:cs typeface="+mn-lt"/>
              </a:rPr>
              <a:t>De erkenning omzetten in een erkenning onder </a:t>
            </a:r>
            <a:r>
              <a:rPr lang="nl-NL" b="1" dirty="0">
                <a:ea typeface="+mn-lt"/>
                <a:cs typeface="+mn-lt"/>
              </a:rPr>
              <a:t>voorwaarden</a:t>
            </a:r>
            <a:r>
              <a:rPr lang="nl-NL" dirty="0">
                <a:ea typeface="+mn-lt"/>
                <a:cs typeface="+mn-lt"/>
              </a:rPr>
              <a:t> voor een bepaalde tijd van ten hoogste twee jaar, met de verplichting voor de betreffende opleidingsorganisatie periodiek aan de RGS te rapporteren over die voorwaarde</a:t>
            </a:r>
          </a:p>
          <a:p>
            <a:pPr marL="342900" indent="-342900">
              <a:buFont typeface="Wingdings" pitchFamily="34" charset="0"/>
              <a:buChar char="Ø"/>
            </a:pPr>
            <a:endParaRPr lang="nl-NL" dirty="0">
              <a:ea typeface="+mn-lt"/>
              <a:cs typeface="+mn-lt"/>
            </a:endParaRPr>
          </a:p>
          <a:p>
            <a:pPr marL="342900" indent="-342900">
              <a:buFont typeface="Wingdings" pitchFamily="34" charset="0"/>
              <a:buChar char="Ø"/>
            </a:pPr>
            <a:r>
              <a:rPr lang="nl-NL" dirty="0">
                <a:ea typeface="+mn-lt"/>
                <a:cs typeface="+mn-lt"/>
              </a:rPr>
              <a:t>De erkenning voor ten hoogste één jaar </a:t>
            </a:r>
            <a:r>
              <a:rPr lang="nl-NL" b="1" dirty="0">
                <a:ea typeface="+mn-lt"/>
                <a:cs typeface="+mn-lt"/>
              </a:rPr>
              <a:t>schorsen</a:t>
            </a:r>
          </a:p>
          <a:p>
            <a:pPr marL="342900" indent="-342900">
              <a:buFont typeface="Wingdings" pitchFamily="34" charset="0"/>
              <a:buChar char="Ø"/>
            </a:pPr>
            <a:endParaRPr lang="nl-NL" dirty="0">
              <a:ea typeface="+mn-lt"/>
              <a:cs typeface="+mn-lt"/>
            </a:endParaRPr>
          </a:p>
          <a:p>
            <a:pPr marL="342900" indent="-342900">
              <a:buFont typeface="Wingdings" pitchFamily="34" charset="0"/>
              <a:buChar char="Ø"/>
            </a:pPr>
            <a:r>
              <a:rPr lang="nl-NL" dirty="0">
                <a:ea typeface="+mn-lt"/>
                <a:cs typeface="+mn-lt"/>
              </a:rPr>
              <a:t>De erkenning </a:t>
            </a:r>
            <a:r>
              <a:rPr lang="nl-NL" b="1" dirty="0">
                <a:ea typeface="+mn-lt"/>
                <a:cs typeface="+mn-lt"/>
              </a:rPr>
              <a:t>intrekken</a:t>
            </a:r>
            <a:endParaRPr lang="nl-NL" b="1" dirty="0"/>
          </a:p>
          <a:p>
            <a:pPr>
              <a:buFont typeface="Arial" panose="05000000000000000000" pitchFamily="2" charset="2"/>
              <a:buChar char="•"/>
            </a:pPr>
            <a:endParaRPr lang="nl-NL" sz="2400" dirty="0">
              <a:solidFill>
                <a:srgbClr val="20221D"/>
              </a:solidFill>
            </a:endParaRPr>
          </a:p>
          <a:p>
            <a:endParaRPr lang="nl-NL" sz="2400" dirty="0"/>
          </a:p>
          <a:p>
            <a:pPr algn="r"/>
            <a:r>
              <a:rPr lang="nl-NL" dirty="0"/>
              <a:t>CGS-KB, art C.17. 1</a:t>
            </a:r>
            <a:endParaRPr lang="nl-NL" dirty="0">
              <a:solidFill>
                <a:srgbClr val="20221D"/>
              </a:solidFill>
            </a:endParaRPr>
          </a:p>
          <a:p>
            <a:pPr marL="342900" indent="-342900">
              <a:buFont typeface="Wingdings" panose="05000000000000000000" pitchFamily="2" charset="2"/>
              <a:buChar char="Ø"/>
            </a:pPr>
            <a:endParaRPr lang="nl-NL" sz="2400" dirty="0">
              <a:solidFill>
                <a:srgbClr val="002060"/>
              </a:solidFill>
            </a:endParaRPr>
          </a:p>
          <a:p>
            <a:endParaRPr lang="nl-NL" sz="6000" b="1" dirty="0"/>
          </a:p>
        </p:txBody>
      </p:sp>
      <p:sp>
        <p:nvSpPr>
          <p:cNvPr id="4" name="Tijdelijke aanduiding voor datum 3">
            <a:extLst>
              <a:ext uri="{FF2B5EF4-FFF2-40B4-BE49-F238E27FC236}">
                <a16:creationId xmlns:a16="http://schemas.microsoft.com/office/drawing/2014/main" id="{BD0DC414-0213-474C-8753-9561D97B01CA}"/>
              </a:ext>
            </a:extLst>
          </p:cNvPr>
          <p:cNvSpPr>
            <a:spLocks noGrp="1"/>
          </p:cNvSpPr>
          <p:nvPr>
            <p:ph type="dt" sz="half" idx="10"/>
          </p:nvPr>
        </p:nvSpPr>
        <p:spPr/>
        <p:txBody>
          <a:bodyPr/>
          <a:lstStyle/>
          <a:p>
            <a:fld id="{3539D519-D7A1-4CBD-A9D0-E32CED0BF0C8}"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96E862B6-2E23-4E60-82CF-65D2E7915634}"/>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60401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Intensief toezicht wanneer ?</a:t>
            </a:r>
          </a:p>
        </p:txBody>
      </p:sp>
      <p:sp>
        <p:nvSpPr>
          <p:cNvPr id="3" name="Tijdelijke aanduiding voor inhoud 2"/>
          <p:cNvSpPr>
            <a:spLocks noGrp="1"/>
          </p:cNvSpPr>
          <p:nvPr>
            <p:ph idx="1"/>
          </p:nvPr>
        </p:nvSpPr>
        <p:spPr>
          <a:xfrm>
            <a:off x="453111" y="2419200"/>
            <a:ext cx="11304000" cy="4032000"/>
          </a:xfrm>
        </p:spPr>
        <p:txBody>
          <a:bodyPr vert="horz" lIns="0" tIns="0" rIns="0" bIns="0" rtlCol="0" anchor="t">
            <a:noAutofit/>
          </a:bodyPr>
          <a:lstStyle/>
          <a:p>
            <a:pPr marL="342900" lvl="0" indent="-342900">
              <a:buFont typeface="Wingdings" panose="05000000000000000000" pitchFamily="2" charset="2"/>
              <a:buChar char="Ø"/>
            </a:pPr>
            <a:r>
              <a:rPr lang="nl-NL" b="1" dirty="0"/>
              <a:t>Aanwijzingen</a:t>
            </a:r>
            <a:r>
              <a:rPr lang="nl-NL" dirty="0"/>
              <a:t> dat de kwaliteit van de opleiding of de veiligheid van het opleidingsklimaat in het geding is</a:t>
            </a:r>
          </a:p>
          <a:p>
            <a:pPr marL="342900" lvl="0" indent="-342900">
              <a:buFont typeface="Wingdings" panose="05000000000000000000" pitchFamily="2" charset="2"/>
              <a:buChar char="Ø"/>
            </a:pPr>
            <a:endParaRPr lang="nl-NL" dirty="0">
              <a:solidFill>
                <a:srgbClr val="002060"/>
              </a:solidFill>
            </a:endParaRPr>
          </a:p>
          <a:p>
            <a:pPr marL="342900" lvl="0" indent="-342900">
              <a:buFont typeface="Wingdings" panose="05000000000000000000" pitchFamily="2" charset="2"/>
              <a:buChar char="Ø"/>
            </a:pPr>
            <a:r>
              <a:rPr lang="nl-NL" dirty="0"/>
              <a:t>Een opleidingsorganisatie </a:t>
            </a:r>
            <a:r>
              <a:rPr lang="nl-NL" b="1" dirty="0"/>
              <a:t>rapporteert niet</a:t>
            </a:r>
            <a:r>
              <a:rPr lang="nl-NL" dirty="0"/>
              <a:t>, ook niet na een rappel</a:t>
            </a:r>
          </a:p>
          <a:p>
            <a:pPr marL="342900" lvl="0" indent="-342900">
              <a:buFont typeface="Wingdings" panose="05000000000000000000" pitchFamily="2" charset="2"/>
              <a:buChar char="Ø"/>
            </a:pPr>
            <a:endParaRPr lang="nl-NL" dirty="0"/>
          </a:p>
          <a:p>
            <a:pPr marL="342900" indent="-342900">
              <a:buFont typeface="Wingdings" panose="05000000000000000000" pitchFamily="2" charset="2"/>
              <a:buChar char="Ø"/>
            </a:pPr>
            <a:r>
              <a:rPr lang="nl-NL" dirty="0"/>
              <a:t>Een opleidingsinstelling of een opleidingsprofessional </a:t>
            </a:r>
            <a:r>
              <a:rPr lang="nl-NL" b="1" dirty="0"/>
              <a:t>lijkt niet te voldoen </a:t>
            </a:r>
            <a:r>
              <a:rPr lang="nl-NL" dirty="0"/>
              <a:t>aan een of meer erkenningseisen uit het kaderbesluit of het betreffende specifieke besluit</a:t>
            </a: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algn="r"/>
            <a:r>
              <a:rPr lang="nl-NL" dirty="0">
                <a:ea typeface="+mn-lt"/>
                <a:cs typeface="+mn-lt"/>
              </a:rPr>
              <a:t>CGS-KB, art C.14. 2</a:t>
            </a: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marL="342900" indent="-342900">
              <a:buFont typeface="Wingdings" panose="05000000000000000000" pitchFamily="2" charset="2"/>
              <a:buChar char="Ø"/>
            </a:pPr>
            <a:endParaRPr lang="nl-NL" sz="2400" dirty="0">
              <a:solidFill>
                <a:srgbClr val="002060"/>
              </a:solidFill>
            </a:endParaRPr>
          </a:p>
          <a:p>
            <a:pPr marL="342900" indent="-342900">
              <a:buFont typeface="Wingdings" panose="05000000000000000000" pitchFamily="2" charset="2"/>
              <a:buChar char="Ø"/>
            </a:pPr>
            <a:endParaRPr lang="nl-NL" sz="6000" b="1" dirty="0"/>
          </a:p>
        </p:txBody>
      </p:sp>
      <p:sp>
        <p:nvSpPr>
          <p:cNvPr id="4" name="Tijdelijke aanduiding voor datum 3">
            <a:extLst>
              <a:ext uri="{FF2B5EF4-FFF2-40B4-BE49-F238E27FC236}">
                <a16:creationId xmlns:a16="http://schemas.microsoft.com/office/drawing/2014/main" id="{4E56C4A1-9590-4BB1-B6E0-B49DF9A82AAF}"/>
              </a:ext>
            </a:extLst>
          </p:cNvPr>
          <p:cNvSpPr>
            <a:spLocks noGrp="1"/>
          </p:cNvSpPr>
          <p:nvPr>
            <p:ph type="dt" sz="half" idx="10"/>
          </p:nvPr>
        </p:nvSpPr>
        <p:spPr/>
        <p:txBody>
          <a:bodyPr/>
          <a:lstStyle/>
          <a:p>
            <a:fld id="{A3410C16-14D4-463F-8407-33A25282C1D2}"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26AE88CC-34E4-47BF-8503-051B3E491E2F}"/>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367652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Intensief toezicht in de praktijk</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Stap 1: vooronderzoek</a:t>
            </a:r>
          </a:p>
          <a:p>
            <a:pPr marL="774900" lvl="2" indent="-342900">
              <a:buFont typeface="Wingdings" panose="05000000000000000000" pitchFamily="2" charset="2"/>
              <a:buChar char="Ø"/>
            </a:pPr>
            <a:r>
              <a:rPr lang="nl-NL" dirty="0"/>
              <a:t>constatering bij regulier toezicht of na melding</a:t>
            </a:r>
          </a:p>
          <a:p>
            <a:pPr marL="774900" lvl="2" indent="-342900">
              <a:buFont typeface="Wingdings" panose="05000000000000000000" pitchFamily="2" charset="2"/>
              <a:buChar char="Ø"/>
            </a:pPr>
            <a:r>
              <a:rPr lang="nl-NL" dirty="0"/>
              <a:t>in kaart brengen melding en beslissing start intensief toezicht door secretaris na overleg lid RGS</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Stap 2: onderzoek op maat</a:t>
            </a:r>
          </a:p>
          <a:p>
            <a:pPr marL="774900" lvl="2" indent="-342900">
              <a:buFont typeface="Wingdings" panose="05000000000000000000" pitchFamily="2" charset="2"/>
              <a:buChar char="Ø"/>
            </a:pPr>
            <a:r>
              <a:rPr lang="nl-NL" dirty="0"/>
              <a:t>verzoek om rapportage</a:t>
            </a:r>
          </a:p>
          <a:p>
            <a:pPr marL="774900" lvl="2" indent="-342900">
              <a:buFont typeface="Wingdings" panose="05000000000000000000" pitchFamily="2" charset="2"/>
              <a:buChar char="Ø"/>
            </a:pPr>
            <a:r>
              <a:rPr lang="nl-NL" dirty="0"/>
              <a:t>verder onderzoek </a:t>
            </a:r>
          </a:p>
          <a:p>
            <a:pPr marL="774900" lvl="2" indent="-342900">
              <a:buFont typeface="Wingdings" panose="05000000000000000000" pitchFamily="2" charset="2"/>
              <a:buChar char="Ø"/>
            </a:pPr>
            <a:r>
              <a:rPr lang="nl-NL" dirty="0"/>
              <a:t>een gesprek (kantoor RGS) of een visitatie</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Stap 3: afsluiting</a:t>
            </a:r>
          </a:p>
          <a:p>
            <a:pPr marL="774900" lvl="2" indent="-342900">
              <a:buFont typeface="Wingdings" panose="05000000000000000000" pitchFamily="2" charset="2"/>
              <a:buChar char="Ø"/>
            </a:pPr>
            <a:r>
              <a:rPr lang="nl-NL" dirty="0"/>
              <a:t>voldoende herstel -&gt; RGS sluit intensief toezicht af. Overgang naar regulier toezicht</a:t>
            </a:r>
          </a:p>
          <a:p>
            <a:pPr marL="774900" lvl="2" indent="-342900">
              <a:buFont typeface="Wingdings" panose="05000000000000000000" pitchFamily="2" charset="2"/>
              <a:buChar char="Ø"/>
            </a:pPr>
            <a:r>
              <a:rPr lang="nl-NL" dirty="0"/>
              <a:t>onvoldoende herstel -&gt; RGS vergadering besluit over consequenties lopende erkenning</a:t>
            </a:r>
            <a:endParaRPr lang="nl-NL" b="1" dirty="0"/>
          </a:p>
        </p:txBody>
      </p:sp>
      <p:pic>
        <p:nvPicPr>
          <p:cNvPr id="4" name="Afbeelding 3">
            <a:extLst>
              <a:ext uri="{FF2B5EF4-FFF2-40B4-BE49-F238E27FC236}">
                <a16:creationId xmlns:a16="http://schemas.microsoft.com/office/drawing/2014/main" id="{2986C04F-8BA6-4449-97A9-D5CF2532DD94}"/>
              </a:ext>
            </a:extLst>
          </p:cNvPr>
          <p:cNvPicPr>
            <a:picLocks noChangeAspect="1"/>
          </p:cNvPicPr>
          <p:nvPr/>
        </p:nvPicPr>
        <p:blipFill>
          <a:blip r:embed="rId3"/>
          <a:stretch>
            <a:fillRect/>
          </a:stretch>
        </p:blipFill>
        <p:spPr>
          <a:xfrm>
            <a:off x="9069831" y="1"/>
            <a:ext cx="2964167" cy="2924944"/>
          </a:xfrm>
          <a:prstGeom prst="rect">
            <a:avLst/>
          </a:prstGeom>
        </p:spPr>
      </p:pic>
      <p:sp>
        <p:nvSpPr>
          <p:cNvPr id="5" name="Tijdelijke aanduiding voor datum 4">
            <a:extLst>
              <a:ext uri="{FF2B5EF4-FFF2-40B4-BE49-F238E27FC236}">
                <a16:creationId xmlns:a16="http://schemas.microsoft.com/office/drawing/2014/main" id="{3FF21BD7-A339-4BE4-AEBD-716201A82CAD}"/>
              </a:ext>
            </a:extLst>
          </p:cNvPr>
          <p:cNvSpPr>
            <a:spLocks noGrp="1"/>
          </p:cNvSpPr>
          <p:nvPr>
            <p:ph type="dt" sz="half" idx="10"/>
          </p:nvPr>
        </p:nvSpPr>
        <p:spPr/>
        <p:txBody>
          <a:bodyPr/>
          <a:lstStyle/>
          <a:p>
            <a:fld id="{8E0CC21E-133C-483F-BC3A-0953D7AAD0AE}" type="datetime1">
              <a:rPr lang="nl-NL" sz="1000" noProof="1" smtClean="0"/>
              <a:t>14-1-2020</a:t>
            </a:fld>
            <a:endParaRPr lang="nl-NL" sz="1000" noProof="1"/>
          </a:p>
        </p:txBody>
      </p:sp>
      <p:sp>
        <p:nvSpPr>
          <p:cNvPr id="6" name="Tijdelijke aanduiding voor voettekst 5">
            <a:extLst>
              <a:ext uri="{FF2B5EF4-FFF2-40B4-BE49-F238E27FC236}">
                <a16:creationId xmlns:a16="http://schemas.microsoft.com/office/drawing/2014/main" id="{DF399024-EB34-41ED-9689-9A4A8877BCD4}"/>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991295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07368" y="2042999"/>
            <a:ext cx="11353141" cy="4132985"/>
          </a:xfrm>
        </p:spPr>
        <p:txBody>
          <a:bodyPr/>
          <a:lstStyle/>
          <a:p>
            <a:pPr algn="ctr"/>
            <a:r>
              <a:rPr lang="nl-NL" b="0"/>
              <a:t> </a:t>
            </a:r>
            <a:br>
              <a:rPr lang="nl-NL" b="0"/>
            </a:br>
            <a:r>
              <a:rPr lang="nl-NL" sz="4000"/>
              <a:t>Overgang naar het nieuwe stelsel</a:t>
            </a:r>
          </a:p>
        </p:txBody>
      </p:sp>
      <p:sp>
        <p:nvSpPr>
          <p:cNvPr id="4" name="Date Placeholder 3"/>
          <p:cNvSpPr>
            <a:spLocks noGrp="1"/>
          </p:cNvSpPr>
          <p:nvPr>
            <p:ph type="dt" sz="half" idx="10"/>
          </p:nvPr>
        </p:nvSpPr>
        <p:spPr>
          <a:xfrm>
            <a:off x="456509" y="682015"/>
            <a:ext cx="1080000" cy="180000"/>
          </a:xfrm>
        </p:spPr>
        <p:txBody>
          <a:bodyPr/>
          <a:lstStyle/>
          <a:p>
            <a:fld id="{0688D091-E340-42E7-A207-14FAB8C55B92}" type="datetime1">
              <a:rPr lang="nl-NL" sz="1000" noProof="1" smtClean="0"/>
              <a:t>14-1-2020</a:t>
            </a:fld>
            <a:endParaRPr lang="nl-NL" sz="1000" noProof="1"/>
          </a:p>
        </p:txBody>
      </p:sp>
      <p:sp>
        <p:nvSpPr>
          <p:cNvPr id="5" name="Footer Placeholder 4"/>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609927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341692"/>
            <a:ext cx="11304000" cy="576000"/>
          </a:xfrm>
        </p:spPr>
        <p:txBody>
          <a:bodyPr/>
          <a:lstStyle/>
          <a:p>
            <a:r>
              <a:rPr lang="nl-NL" dirty="0"/>
              <a:t>Invoering nieuwe toezichtsystematiek</a:t>
            </a:r>
          </a:p>
        </p:txBody>
      </p:sp>
      <p:sp>
        <p:nvSpPr>
          <p:cNvPr id="3" name="Tijdelijke aanduiding voor inhoud 2"/>
          <p:cNvSpPr>
            <a:spLocks noGrp="1"/>
          </p:cNvSpPr>
          <p:nvPr>
            <p:ph idx="1"/>
          </p:nvPr>
        </p:nvSpPr>
        <p:spPr>
          <a:xfrm>
            <a:off x="453111" y="2419200"/>
            <a:ext cx="11304000" cy="4250160"/>
          </a:xfrm>
        </p:spPr>
        <p:txBody>
          <a:bodyPr/>
          <a:lstStyle/>
          <a:p>
            <a:pPr marL="342900" lvl="0" indent="-342900">
              <a:buFont typeface="Wingdings" panose="05000000000000000000" pitchFamily="2" charset="2"/>
              <a:buChar char="Ø"/>
            </a:pPr>
            <a:r>
              <a:rPr lang="nl-NL" dirty="0"/>
              <a:t>Invoering voor </a:t>
            </a:r>
            <a:r>
              <a:rPr lang="nl-NL" u="sng" dirty="0"/>
              <a:t>opleidingen</a:t>
            </a:r>
            <a:r>
              <a:rPr lang="nl-NL" dirty="0"/>
              <a:t> stapsgewijs: </a:t>
            </a:r>
          </a:p>
          <a:p>
            <a:pPr marL="342900" lvl="0"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RGS visiteert alle individuele opleidingen 1 keer op basis nieuwe regelgeving</a:t>
            </a:r>
          </a:p>
          <a:p>
            <a:pPr marL="774900" lvl="2"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RGS sluit aan op bestaande cyclus (expiratiedatum erkenning)</a:t>
            </a:r>
          </a:p>
          <a:p>
            <a:pPr marL="774900" lvl="2"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Na visitatie: erkenning voor onbepaalde tijd</a:t>
            </a:r>
          </a:p>
          <a:p>
            <a:pPr marL="774900" lvl="2"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Evaluatiebezoek na 5 jaar</a:t>
            </a:r>
          </a:p>
          <a:p>
            <a:pPr lvl="2" indent="0">
              <a:buNone/>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lvl="0"/>
            <a:endParaRPr lang="nl-NL" sz="6000" b="1" dirty="0"/>
          </a:p>
        </p:txBody>
      </p:sp>
      <p:sp>
        <p:nvSpPr>
          <p:cNvPr id="4" name="Tijdelijke aanduiding voor datum 3">
            <a:extLst>
              <a:ext uri="{FF2B5EF4-FFF2-40B4-BE49-F238E27FC236}">
                <a16:creationId xmlns:a16="http://schemas.microsoft.com/office/drawing/2014/main" id="{C73C9CDB-3DA7-4296-A7B4-C1900E1D6D66}"/>
              </a:ext>
            </a:extLst>
          </p:cNvPr>
          <p:cNvSpPr>
            <a:spLocks noGrp="1"/>
          </p:cNvSpPr>
          <p:nvPr>
            <p:ph type="dt" sz="half" idx="10"/>
          </p:nvPr>
        </p:nvSpPr>
        <p:spPr/>
        <p:txBody>
          <a:bodyPr/>
          <a:lstStyle/>
          <a:p>
            <a:fld id="{C4113DC6-AE27-45C4-ACE0-A9440196117B}"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4C96E9E2-E643-4D54-9390-1DDF56B60E2F}"/>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078633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341692"/>
            <a:ext cx="11304000" cy="576000"/>
          </a:xfrm>
        </p:spPr>
        <p:txBody>
          <a:bodyPr/>
          <a:lstStyle/>
          <a:p>
            <a:r>
              <a:rPr lang="nl-NL" dirty="0"/>
              <a:t>Invoering nieuwe systematiek</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r>
              <a:rPr lang="nl-NL" dirty="0"/>
              <a:t>Lopende erkenning blijft per 1.1.2020 </a:t>
            </a:r>
            <a:r>
              <a:rPr lang="nl-NL" i="1" u="sng" dirty="0"/>
              <a:t>behouden</a:t>
            </a:r>
            <a:r>
              <a:rPr lang="nl-NL" dirty="0"/>
              <a:t> tot deze vervalt, wordt ingetrokken of opnieuw verleend </a:t>
            </a:r>
          </a:p>
          <a:p>
            <a:pPr marL="342900" lvl="0" indent="-342900">
              <a:buFont typeface="Wingdings" panose="05000000000000000000" pitchFamily="2" charset="2"/>
              <a:buChar char="Ø"/>
            </a:pPr>
            <a:endParaRPr lang="nl-NL" dirty="0"/>
          </a:p>
          <a:p>
            <a:pPr marL="342900" lvl="0" indent="-342900">
              <a:buFont typeface="Wingdings" panose="05000000000000000000" pitchFamily="2" charset="2"/>
              <a:buChar char="Ø"/>
            </a:pPr>
            <a:r>
              <a:rPr lang="nl-NL" dirty="0"/>
              <a:t>RGS gaat toetsen op voldoen aan nieuwe regelgeving voor alle aanschrijvingen die </a:t>
            </a:r>
            <a:r>
              <a:rPr lang="nl-NL" u="sng" dirty="0"/>
              <a:t>vanaf 1.1.2020</a:t>
            </a:r>
            <a:r>
              <a:rPr lang="nl-NL" dirty="0"/>
              <a:t> worden gedaan</a:t>
            </a:r>
          </a:p>
          <a:p>
            <a:pPr lvl="0"/>
            <a:endParaRPr lang="nl-NL" u="sng" dirty="0"/>
          </a:p>
          <a:p>
            <a:pPr marL="342900" lvl="0" indent="-342900">
              <a:buFont typeface="Wingdings" panose="05000000000000000000" pitchFamily="2" charset="2"/>
              <a:buChar char="Ø"/>
            </a:pPr>
            <a:r>
              <a:rPr lang="nl-NL" dirty="0"/>
              <a:t>Concreet: eerste visitaties nieuwe stijl vanaf april/mei 2020</a:t>
            </a:r>
          </a:p>
          <a:p>
            <a:pPr marL="342900" lvl="0" indent="-342900">
              <a:buFont typeface="Wingdings" panose="05000000000000000000" pitchFamily="2" charset="2"/>
              <a:buChar char="Ø"/>
            </a:pPr>
            <a:endParaRPr lang="nl-NL" sz="2400" dirty="0">
              <a:solidFill>
                <a:srgbClr val="002060"/>
              </a:solidFill>
            </a:endParaRPr>
          </a:p>
          <a:p>
            <a:r>
              <a:rPr lang="nl-NL" sz="2000" dirty="0"/>
              <a:t> </a:t>
            </a:r>
            <a:endParaRPr lang="nl-NL" sz="6000" b="1" dirty="0"/>
          </a:p>
        </p:txBody>
      </p:sp>
      <p:sp>
        <p:nvSpPr>
          <p:cNvPr id="4" name="Tijdelijke aanduiding voor datum 3">
            <a:extLst>
              <a:ext uri="{FF2B5EF4-FFF2-40B4-BE49-F238E27FC236}">
                <a16:creationId xmlns:a16="http://schemas.microsoft.com/office/drawing/2014/main" id="{573E6647-624D-4D31-AB84-90939A74A551}"/>
              </a:ext>
            </a:extLst>
          </p:cNvPr>
          <p:cNvSpPr>
            <a:spLocks noGrp="1"/>
          </p:cNvSpPr>
          <p:nvPr>
            <p:ph type="dt" sz="half" idx="10"/>
          </p:nvPr>
        </p:nvSpPr>
        <p:spPr/>
        <p:txBody>
          <a:bodyPr/>
          <a:lstStyle/>
          <a:p>
            <a:fld id="{CBBD9825-6E2A-49C6-9FB0-2B9D725059C4}" type="datetime1">
              <a:rPr lang="nl-NL" noProof="1" smtClean="0"/>
              <a:t>14-1-2020</a:t>
            </a:fld>
            <a:endParaRPr lang="nl-NL" noProof="1"/>
          </a:p>
        </p:txBody>
      </p:sp>
      <p:sp>
        <p:nvSpPr>
          <p:cNvPr id="5" name="Tijdelijke aanduiding voor voettekst 4">
            <a:extLst>
              <a:ext uri="{FF2B5EF4-FFF2-40B4-BE49-F238E27FC236}">
                <a16:creationId xmlns:a16="http://schemas.microsoft.com/office/drawing/2014/main" id="{CBEFD69B-F619-433F-A573-9A19E1CE100A}"/>
              </a:ext>
            </a:extLst>
          </p:cNvPr>
          <p:cNvSpPr>
            <a:spLocks noGrp="1"/>
          </p:cNvSpPr>
          <p:nvPr>
            <p:ph type="ftr" sz="quarter" idx="11"/>
          </p:nvPr>
        </p:nvSpPr>
        <p:spPr/>
        <p:txBody>
          <a:bodyPr/>
          <a:lstStyle/>
          <a:p>
            <a:r>
              <a:rPr lang="nl-NL" noProof="1"/>
              <a:t>KB CGS visitatiecursus</a:t>
            </a:r>
          </a:p>
        </p:txBody>
      </p:sp>
    </p:spTree>
    <p:extLst>
      <p:ext uri="{BB962C8B-B14F-4D97-AF65-F5344CB8AC3E}">
        <p14:creationId xmlns:p14="http://schemas.microsoft.com/office/powerpoint/2010/main" val="2040864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254764"/>
            <a:ext cx="11304000" cy="576000"/>
          </a:xfrm>
        </p:spPr>
        <p:txBody>
          <a:bodyPr/>
          <a:lstStyle/>
          <a:p>
            <a:r>
              <a:rPr lang="nl-NL" dirty="0"/>
              <a:t>Overgangsregeling</a:t>
            </a:r>
          </a:p>
        </p:txBody>
      </p:sp>
      <p:sp>
        <p:nvSpPr>
          <p:cNvPr id="3" name="Tijdelijke aanduiding voor inhoud 2"/>
          <p:cNvSpPr>
            <a:spLocks noGrp="1"/>
          </p:cNvSpPr>
          <p:nvPr>
            <p:ph idx="1"/>
          </p:nvPr>
        </p:nvSpPr>
        <p:spPr>
          <a:xfrm>
            <a:off x="453111" y="2419200"/>
            <a:ext cx="11304000" cy="4250160"/>
          </a:xfrm>
        </p:spPr>
        <p:txBody>
          <a:bodyPr/>
          <a:lstStyle/>
          <a:p>
            <a:pPr marL="342900" lvl="0" indent="-342900">
              <a:buFont typeface="Wingdings" panose="05000000000000000000" pitchFamily="2" charset="2"/>
              <a:buChar char="Ø"/>
            </a:pPr>
            <a:endParaRPr lang="nl-NL" dirty="0">
              <a:solidFill>
                <a:srgbClr val="002060"/>
              </a:solidFill>
            </a:endParaRPr>
          </a:p>
          <a:p>
            <a:pPr marL="342900" lvl="0" indent="-342900">
              <a:buFont typeface="Wingdings" panose="05000000000000000000" pitchFamily="2" charset="2"/>
              <a:buChar char="Ø"/>
            </a:pPr>
            <a:r>
              <a:rPr lang="nl-NL" dirty="0"/>
              <a:t>Indien visitatie nog onder de </a:t>
            </a:r>
            <a:r>
              <a:rPr lang="nl-NL" u="sng" dirty="0"/>
              <a:t>oude regelgeving</a:t>
            </a:r>
            <a:r>
              <a:rPr lang="nl-NL" dirty="0"/>
              <a:t> (aanschrijving voor 1 januari 2020)</a:t>
            </a:r>
          </a:p>
          <a:p>
            <a:pPr marL="342900" lvl="0" indent="-342900">
              <a:buFont typeface="Wingdings" panose="05000000000000000000" pitchFamily="2" charset="2"/>
              <a:buChar char="Ø"/>
            </a:pPr>
            <a:endParaRPr lang="nl-NL" dirty="0"/>
          </a:p>
          <a:p>
            <a:pPr marL="990900" lvl="3" indent="-342900">
              <a:buFont typeface="Wingdings" panose="05000000000000000000" pitchFamily="2" charset="2"/>
              <a:buChar char="Ø"/>
            </a:pPr>
            <a:r>
              <a:rPr lang="nl-NL" dirty="0"/>
              <a:t>Erkenning voor bepaalde tijd (max. 5 jaar met mogelijkheid voorwaarden of zwaarwegende adviezen)</a:t>
            </a:r>
          </a:p>
          <a:p>
            <a:pPr marL="558900" lvl="1" indent="-342900">
              <a:buFont typeface="Wingdings" panose="05000000000000000000" pitchFamily="2" charset="2"/>
              <a:buChar char="Ø"/>
            </a:pPr>
            <a:endParaRPr lang="nl-NL" dirty="0"/>
          </a:p>
          <a:p>
            <a:pPr marL="990900" lvl="3" indent="-342900">
              <a:buFont typeface="Wingdings" panose="05000000000000000000" pitchFamily="2" charset="2"/>
              <a:buChar char="Ø"/>
            </a:pPr>
            <a:r>
              <a:rPr lang="nl-NL" dirty="0"/>
              <a:t>Eerstvolgende keer visitatie op grond van nieuwe regelgeving waarna erkenning voor onbepaalde tijd  </a:t>
            </a:r>
          </a:p>
          <a:p>
            <a:pPr lvl="0"/>
            <a:endParaRPr lang="nl-NL" sz="2400" dirty="0">
              <a:solidFill>
                <a:srgbClr val="002060"/>
              </a:solidFill>
            </a:endParaRPr>
          </a:p>
          <a:p>
            <a:pPr lvl="0"/>
            <a:endParaRPr lang="nl-NL" sz="2400" dirty="0">
              <a:solidFill>
                <a:srgbClr val="002060"/>
              </a:solidFill>
            </a:endParaRPr>
          </a:p>
          <a:p>
            <a:pPr lvl="2" indent="0">
              <a:buNone/>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lvl="0"/>
            <a:endParaRPr lang="nl-NL" sz="6000" b="1" dirty="0"/>
          </a:p>
        </p:txBody>
      </p:sp>
      <p:sp>
        <p:nvSpPr>
          <p:cNvPr id="4" name="Tijdelijke aanduiding voor datum 3">
            <a:extLst>
              <a:ext uri="{FF2B5EF4-FFF2-40B4-BE49-F238E27FC236}">
                <a16:creationId xmlns:a16="http://schemas.microsoft.com/office/drawing/2014/main" id="{803B9137-74E3-4568-B900-DDBFC55DAE2B}"/>
              </a:ext>
            </a:extLst>
          </p:cNvPr>
          <p:cNvSpPr>
            <a:spLocks noGrp="1"/>
          </p:cNvSpPr>
          <p:nvPr>
            <p:ph type="dt" sz="half" idx="10"/>
          </p:nvPr>
        </p:nvSpPr>
        <p:spPr/>
        <p:txBody>
          <a:bodyPr/>
          <a:lstStyle/>
          <a:p>
            <a:fld id="{F54817F4-4DC8-46B0-AFF9-C9217356A144}" type="datetime1">
              <a:rPr lang="nl-NL" noProof="1" smtClean="0"/>
              <a:t>14-1-2020</a:t>
            </a:fld>
            <a:endParaRPr lang="nl-NL" noProof="1"/>
          </a:p>
        </p:txBody>
      </p:sp>
      <p:sp>
        <p:nvSpPr>
          <p:cNvPr id="5" name="Tijdelijke aanduiding voor voettekst 4">
            <a:extLst>
              <a:ext uri="{FF2B5EF4-FFF2-40B4-BE49-F238E27FC236}">
                <a16:creationId xmlns:a16="http://schemas.microsoft.com/office/drawing/2014/main" id="{B2512161-72BA-4554-BB73-3F0DD8741CF2}"/>
              </a:ext>
            </a:extLst>
          </p:cNvPr>
          <p:cNvSpPr>
            <a:spLocks noGrp="1"/>
          </p:cNvSpPr>
          <p:nvPr>
            <p:ph type="ftr" sz="quarter" idx="11"/>
          </p:nvPr>
        </p:nvSpPr>
        <p:spPr/>
        <p:txBody>
          <a:bodyPr/>
          <a:lstStyle/>
          <a:p>
            <a:r>
              <a:rPr lang="nl-NL" noProof="1"/>
              <a:t>KB CGS visitatiecursus</a:t>
            </a:r>
          </a:p>
        </p:txBody>
      </p:sp>
    </p:spTree>
    <p:extLst>
      <p:ext uri="{BB962C8B-B14F-4D97-AF65-F5344CB8AC3E}">
        <p14:creationId xmlns:p14="http://schemas.microsoft.com/office/powerpoint/2010/main" val="252876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44000" y="1341692"/>
            <a:ext cx="11304000" cy="576000"/>
          </a:xfrm>
        </p:spPr>
        <p:txBody>
          <a:bodyPr/>
          <a:lstStyle/>
          <a:p>
            <a:r>
              <a:rPr lang="nl-NL" dirty="0"/>
              <a:t>Overgangsregeling</a:t>
            </a:r>
          </a:p>
        </p:txBody>
      </p:sp>
      <p:sp>
        <p:nvSpPr>
          <p:cNvPr id="3" name="Tijdelijke aanduiding voor inhoud 2"/>
          <p:cNvSpPr>
            <a:spLocks noGrp="1"/>
          </p:cNvSpPr>
          <p:nvPr>
            <p:ph idx="1"/>
          </p:nvPr>
        </p:nvSpPr>
        <p:spPr>
          <a:xfrm>
            <a:off x="453111" y="2419200"/>
            <a:ext cx="11304000" cy="4250160"/>
          </a:xfrm>
        </p:spPr>
        <p:txBody>
          <a:bodyPr/>
          <a:lstStyle/>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r>
              <a:rPr lang="nl-NL" dirty="0"/>
              <a:t>Indien visitatie onder de </a:t>
            </a:r>
            <a:r>
              <a:rPr lang="nl-NL" u="sng" dirty="0"/>
              <a:t>nieuwe regelgeving</a:t>
            </a:r>
            <a:r>
              <a:rPr lang="nl-NL" dirty="0"/>
              <a:t> (aanschrijving na 1 januari 2020)</a:t>
            </a:r>
          </a:p>
          <a:p>
            <a:pPr marL="342900" lvl="0" indent="-342900">
              <a:buFont typeface="Wingdings" panose="05000000000000000000" pitchFamily="2" charset="2"/>
              <a:buChar char="Ø"/>
            </a:pPr>
            <a:endParaRPr lang="nl-NL" dirty="0"/>
          </a:p>
          <a:p>
            <a:pPr marL="990900" lvl="3" indent="-342900">
              <a:buFont typeface="Wingdings" panose="05000000000000000000" pitchFamily="2" charset="2"/>
              <a:buChar char="Ø"/>
            </a:pPr>
            <a:r>
              <a:rPr lang="nl-NL" dirty="0"/>
              <a:t>In beginsel erkenning voor onbepaalde tijd</a:t>
            </a:r>
          </a:p>
          <a:p>
            <a:pPr lvl="3" indent="0">
              <a:buNone/>
            </a:pPr>
            <a:endParaRPr lang="nl-NL" dirty="0"/>
          </a:p>
          <a:p>
            <a:pPr marL="990900" lvl="3" indent="-342900">
              <a:buFont typeface="Wingdings" panose="05000000000000000000" pitchFamily="2" charset="2"/>
              <a:buChar char="Ø"/>
            </a:pPr>
            <a:r>
              <a:rPr lang="nl-NL" dirty="0"/>
              <a:t>Uitzondering: indien RGS van oordeel is geen erkenning voor onbepaalde tijd te kunnen verlenen, eenmalig erkenning verlenen onder voorwaarden voor een bepaalde tijd mogelijk (tot uiterlijk 1 januari 2025)</a:t>
            </a:r>
          </a:p>
          <a:p>
            <a:pPr lvl="0"/>
            <a:endParaRPr lang="nl-NL" sz="2400" dirty="0">
              <a:solidFill>
                <a:srgbClr val="002060"/>
              </a:solidFill>
            </a:endParaRPr>
          </a:p>
          <a:p>
            <a:pPr lvl="0"/>
            <a:endParaRPr lang="nl-NL" sz="2400" dirty="0">
              <a:solidFill>
                <a:srgbClr val="002060"/>
              </a:solidFill>
            </a:endParaRPr>
          </a:p>
          <a:p>
            <a:pPr lvl="2" indent="0">
              <a:buNone/>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lvl="0"/>
            <a:endParaRPr lang="nl-NL" sz="6000" b="1" dirty="0"/>
          </a:p>
        </p:txBody>
      </p:sp>
      <p:sp>
        <p:nvSpPr>
          <p:cNvPr id="4" name="Tijdelijke aanduiding voor datum 3">
            <a:extLst>
              <a:ext uri="{FF2B5EF4-FFF2-40B4-BE49-F238E27FC236}">
                <a16:creationId xmlns:a16="http://schemas.microsoft.com/office/drawing/2014/main" id="{638E3426-E1DE-4528-8FC7-EAF856239CD5}"/>
              </a:ext>
            </a:extLst>
          </p:cNvPr>
          <p:cNvSpPr>
            <a:spLocks noGrp="1"/>
          </p:cNvSpPr>
          <p:nvPr>
            <p:ph type="dt" sz="half" idx="10"/>
          </p:nvPr>
        </p:nvSpPr>
        <p:spPr/>
        <p:txBody>
          <a:bodyPr/>
          <a:lstStyle/>
          <a:p>
            <a:fld id="{CB6F2A02-BB4A-459B-977D-1ABFE3B2C926}"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C7E86366-9562-4990-8EF4-E1F9787E2E45}"/>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375024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217818"/>
            <a:ext cx="11304000" cy="576000"/>
          </a:xfrm>
        </p:spPr>
        <p:txBody>
          <a:bodyPr/>
          <a:lstStyle/>
          <a:p>
            <a:r>
              <a:rPr lang="nl-NL" dirty="0"/>
              <a:t>Overgang naar nieuwe toezichtsystematiek</a:t>
            </a:r>
          </a:p>
        </p:txBody>
      </p:sp>
      <p:sp>
        <p:nvSpPr>
          <p:cNvPr id="3" name="Tijdelijke aanduiding voor inhoud 2"/>
          <p:cNvSpPr>
            <a:spLocks noGrp="1"/>
          </p:cNvSpPr>
          <p:nvPr>
            <p:ph idx="1"/>
          </p:nvPr>
        </p:nvSpPr>
        <p:spPr>
          <a:xfrm>
            <a:off x="453111" y="2419200"/>
            <a:ext cx="11304000" cy="4250160"/>
          </a:xfrm>
        </p:spPr>
        <p:txBody>
          <a:bodyPr/>
          <a:lstStyle/>
          <a:p>
            <a:pPr marL="342900" lvl="0" indent="-342900">
              <a:buFont typeface="Wingdings" panose="05000000000000000000" pitchFamily="2" charset="2"/>
              <a:buChar char="Ø"/>
            </a:pPr>
            <a:r>
              <a:rPr lang="nl-NL" dirty="0"/>
              <a:t>Invoering voor </a:t>
            </a:r>
            <a:r>
              <a:rPr lang="nl-NL" u="sng" dirty="0"/>
              <a:t>instellingen</a:t>
            </a:r>
            <a:r>
              <a:rPr lang="nl-NL" dirty="0"/>
              <a:t>: </a:t>
            </a:r>
          </a:p>
          <a:p>
            <a:pPr lvl="1" indent="0">
              <a:buNone/>
            </a:pPr>
            <a:endParaRPr lang="nl-NL" dirty="0"/>
          </a:p>
          <a:p>
            <a:pPr marL="558900" lvl="1" indent="-342900">
              <a:buFont typeface="Wingdings" panose="05000000000000000000" pitchFamily="2" charset="2"/>
              <a:buChar char="Ø"/>
            </a:pPr>
            <a:r>
              <a:rPr lang="nl-NL" dirty="0"/>
              <a:t>Certificering wordt van rechtswege omgezet in erkenning voor onbepaalde duur voor </a:t>
            </a:r>
            <a:r>
              <a:rPr lang="nl-NL" dirty="0" err="1"/>
              <a:t>opleidingsoverstijgende</a:t>
            </a:r>
            <a:r>
              <a:rPr lang="nl-NL" dirty="0"/>
              <a:t> deel  </a:t>
            </a:r>
          </a:p>
          <a:p>
            <a:pPr marL="558900" lvl="1" indent="-342900">
              <a:buFont typeface="Wingdings" panose="05000000000000000000" pitchFamily="2" charset="2"/>
              <a:buChar char="Ø"/>
            </a:pPr>
            <a:endParaRPr lang="nl-NL" dirty="0"/>
          </a:p>
          <a:p>
            <a:pPr marL="558900" lvl="1" indent="-342900">
              <a:buFont typeface="Wingdings" panose="05000000000000000000" pitchFamily="2" charset="2"/>
              <a:buChar char="Ø"/>
            </a:pPr>
            <a:r>
              <a:rPr lang="nl-NL" dirty="0"/>
              <a:t>Aanschrijving na 1 januari 2020: nieuwe regelgeving van toepassing</a:t>
            </a:r>
          </a:p>
          <a:p>
            <a:pPr lvl="1" indent="0">
              <a:buNone/>
            </a:pPr>
            <a:endParaRPr lang="nl-NL" dirty="0"/>
          </a:p>
          <a:p>
            <a:pPr marL="558900" lvl="1" indent="-342900">
              <a:buFont typeface="Wingdings" panose="05000000000000000000" pitchFamily="2" charset="2"/>
              <a:buChar char="Ø"/>
            </a:pPr>
            <a:r>
              <a:rPr lang="nl-NL" dirty="0"/>
              <a:t>Consequenties anders dan bij opleidingen: reeds gecertificeerde instellingen worden </a:t>
            </a:r>
            <a:r>
              <a:rPr lang="nl-NL" u="sng" dirty="0"/>
              <a:t>niet</a:t>
            </a:r>
            <a:r>
              <a:rPr lang="nl-NL" dirty="0"/>
              <a:t> opnieuw gevisiteerd</a:t>
            </a:r>
          </a:p>
          <a:p>
            <a:pPr lvl="1" indent="0">
              <a:buNone/>
            </a:pPr>
            <a:endParaRPr lang="nl-NL" sz="2400" dirty="0">
              <a:solidFill>
                <a:srgbClr val="002060"/>
              </a:solidFill>
            </a:endParaRPr>
          </a:p>
          <a:p>
            <a:pPr lvl="0"/>
            <a:endParaRPr lang="nl-NL" sz="2400" dirty="0">
              <a:solidFill>
                <a:srgbClr val="002060"/>
              </a:solidFill>
            </a:endParaRPr>
          </a:p>
          <a:p>
            <a:pPr lvl="0"/>
            <a:endParaRPr lang="nl-NL" sz="2400" dirty="0">
              <a:solidFill>
                <a:srgbClr val="002060"/>
              </a:solidFill>
            </a:endParaRPr>
          </a:p>
          <a:p>
            <a:pPr lvl="2" indent="0">
              <a:buNone/>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marL="342900" lvl="0" indent="-342900">
              <a:buFont typeface="Wingdings" panose="05000000000000000000" pitchFamily="2" charset="2"/>
              <a:buChar char="Ø"/>
            </a:pPr>
            <a:endParaRPr lang="nl-NL" sz="2400" dirty="0">
              <a:solidFill>
                <a:srgbClr val="002060"/>
              </a:solidFill>
            </a:endParaRPr>
          </a:p>
          <a:p>
            <a:pPr lvl="0"/>
            <a:endParaRPr lang="nl-NL" sz="6000" b="1" dirty="0"/>
          </a:p>
        </p:txBody>
      </p:sp>
      <p:sp>
        <p:nvSpPr>
          <p:cNvPr id="4" name="Tijdelijke aanduiding voor datum 3">
            <a:extLst>
              <a:ext uri="{FF2B5EF4-FFF2-40B4-BE49-F238E27FC236}">
                <a16:creationId xmlns:a16="http://schemas.microsoft.com/office/drawing/2014/main" id="{1ACC36B2-7C90-4284-B3B5-1C5F043A34A7}"/>
              </a:ext>
            </a:extLst>
          </p:cNvPr>
          <p:cNvSpPr>
            <a:spLocks noGrp="1"/>
          </p:cNvSpPr>
          <p:nvPr>
            <p:ph type="dt" sz="half" idx="10"/>
          </p:nvPr>
        </p:nvSpPr>
        <p:spPr/>
        <p:txBody>
          <a:bodyPr/>
          <a:lstStyle/>
          <a:p>
            <a:fld id="{B4FE35D1-0E74-4024-B7F4-D5DB14EB1255}"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022DE66D-0532-4F50-B0DC-579C171D77CA}"/>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29492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t>Kwaliteitsverbetering centraal</a:t>
            </a:r>
          </a:p>
          <a:p>
            <a:endParaRPr lang="nl-NL" dirty="0"/>
          </a:p>
          <a:p>
            <a:r>
              <a:rPr lang="nl-NL" dirty="0"/>
              <a:t>Meer eigen verantwoordelijkheid opleidingsinstellingen</a:t>
            </a:r>
          </a:p>
          <a:p>
            <a:endParaRPr lang="nl-NL" dirty="0"/>
          </a:p>
          <a:p>
            <a:r>
              <a:rPr lang="nl-NL" dirty="0"/>
              <a:t>Toezicht RGS meer op afstand</a:t>
            </a:r>
          </a:p>
          <a:p>
            <a:endParaRPr lang="nl-NL" dirty="0"/>
          </a:p>
          <a:p>
            <a:r>
              <a:rPr lang="nl-NL" dirty="0"/>
              <a:t>Centraal staat eigen kwaliteitscyclus opleidingsinstelling en opleidingsgroep</a:t>
            </a:r>
          </a:p>
          <a:p>
            <a:endParaRPr lang="nl-NL" dirty="0"/>
          </a:p>
          <a:p>
            <a:endParaRPr lang="nl-NL" dirty="0"/>
          </a:p>
        </p:txBody>
      </p:sp>
      <p:sp>
        <p:nvSpPr>
          <p:cNvPr id="3" name="Titel 2"/>
          <p:cNvSpPr>
            <a:spLocks noGrp="1"/>
          </p:cNvSpPr>
          <p:nvPr>
            <p:ph type="title"/>
          </p:nvPr>
        </p:nvSpPr>
        <p:spPr>
          <a:xfrm>
            <a:off x="444000" y="1196752"/>
            <a:ext cx="11304000" cy="576000"/>
          </a:xfrm>
        </p:spPr>
        <p:txBody>
          <a:bodyPr/>
          <a:lstStyle/>
          <a:p>
            <a:r>
              <a:rPr lang="nl-NL" dirty="0"/>
              <a:t>Achtergrond erkenningensystematiek</a:t>
            </a:r>
          </a:p>
        </p:txBody>
      </p:sp>
      <p:sp>
        <p:nvSpPr>
          <p:cNvPr id="4" name="Tijdelijke aanduiding voor datum 3"/>
          <p:cNvSpPr>
            <a:spLocks noGrp="1"/>
          </p:cNvSpPr>
          <p:nvPr>
            <p:ph type="dt" sz="half" idx="10"/>
          </p:nvPr>
        </p:nvSpPr>
        <p:spPr>
          <a:xfrm>
            <a:off x="444000" y="660185"/>
            <a:ext cx="1080000" cy="180000"/>
          </a:xfrm>
        </p:spPr>
        <p:txBody>
          <a:bodyPr/>
          <a:lstStyle/>
          <a:p>
            <a:fld id="{A0CDF8D3-523B-4427-BB9B-86F002679E4C}" type="datetime1">
              <a:rPr lang="nl-NL" sz="1000" noProof="1" smtClean="0"/>
              <a:t>14-1-2020</a:t>
            </a:fld>
            <a:endParaRPr lang="nl-NL" sz="1000" noProof="1"/>
          </a:p>
        </p:txBody>
      </p:sp>
      <p:sp>
        <p:nvSpPr>
          <p:cNvPr id="5" name="Tijdelijke aanduiding voor voettekst 4"/>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146996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381947" y="1942968"/>
            <a:ext cx="11737304" cy="4750572"/>
          </a:xfrm>
        </p:spPr>
        <p:txBody>
          <a:bodyPr/>
          <a:lstStyle/>
          <a:p>
            <a:pPr marL="457200" indent="-457200">
              <a:buFont typeface="Arial" panose="020B0604020202020204" pitchFamily="34" charset="0"/>
              <a:buChar char="•"/>
            </a:pPr>
            <a:r>
              <a:rPr lang="nl-NL" dirty="0"/>
              <a:t>Instellingsvisitaties zijn een opmaat tot toezicht op regionaal georganiseerde opleidingen </a:t>
            </a:r>
          </a:p>
          <a:p>
            <a:pPr marL="457200" indent="-457200">
              <a:buFont typeface="Arial" panose="020B0604020202020204" pitchFamily="34" charset="0"/>
              <a:buChar char="•"/>
            </a:pPr>
            <a:endParaRPr lang="nl-NL" dirty="0"/>
          </a:p>
          <a:p>
            <a:pPr marL="457200" indent="-457200">
              <a:buFont typeface="Arial" panose="020B0604020202020204" pitchFamily="34" charset="0"/>
              <a:buChar char="•"/>
            </a:pPr>
            <a:r>
              <a:rPr lang="nl-NL" dirty="0"/>
              <a:t>Winst te behalen in aantal visitaties en evaluatiebezoeken </a:t>
            </a:r>
          </a:p>
          <a:p>
            <a:pPr marL="457200" indent="-457200">
              <a:buFont typeface="Arial" panose="020B0604020202020204" pitchFamily="34" charset="0"/>
              <a:buChar char="•"/>
            </a:pPr>
            <a:endParaRPr lang="nl-NL" dirty="0"/>
          </a:p>
          <a:p>
            <a:pPr marL="457200" indent="-457200">
              <a:buFont typeface="Arial" panose="020B0604020202020204" pitchFamily="34" charset="0"/>
              <a:buChar char="•"/>
            </a:pPr>
            <a:r>
              <a:rPr lang="nl-NL" dirty="0"/>
              <a:t>Juli 2019 Project Implementatie Regionaal Visiteren RGS gestart</a:t>
            </a:r>
          </a:p>
          <a:p>
            <a:pPr marL="457200" indent="-457200">
              <a:buFont typeface="Arial" panose="020B0604020202020204" pitchFamily="34" charset="0"/>
              <a:buChar char="•"/>
            </a:pPr>
            <a:endParaRPr lang="nl-NL" dirty="0">
              <a:solidFill>
                <a:srgbClr val="FF0000"/>
              </a:solidFill>
            </a:endParaRPr>
          </a:p>
          <a:p>
            <a:pPr marL="457200" indent="-457200">
              <a:buFont typeface="Arial" panose="020B0604020202020204" pitchFamily="34" charset="0"/>
              <a:buChar char="•"/>
            </a:pPr>
            <a:r>
              <a:rPr lang="nl-NL" dirty="0"/>
              <a:t>In nauwe samenwerking met (voorlopers) WV-en/</a:t>
            </a:r>
            <a:r>
              <a:rPr lang="nl-NL" dirty="0" err="1"/>
              <a:t>PVC’s</a:t>
            </a:r>
            <a:r>
              <a:rPr lang="nl-NL" dirty="0"/>
              <a:t> en </a:t>
            </a:r>
            <a:r>
              <a:rPr lang="nl-NL" dirty="0" err="1"/>
              <a:t>OOR’s</a:t>
            </a:r>
            <a:r>
              <a:rPr lang="nl-NL" dirty="0"/>
              <a:t>/clusters</a:t>
            </a:r>
          </a:p>
          <a:p>
            <a:endParaRPr lang="nl-NL" sz="2800" dirty="0"/>
          </a:p>
          <a:p>
            <a:endParaRPr lang="nl-NL" dirty="0"/>
          </a:p>
          <a:p>
            <a:endParaRPr lang="nl-NL" dirty="0"/>
          </a:p>
        </p:txBody>
      </p:sp>
      <p:sp>
        <p:nvSpPr>
          <p:cNvPr id="3" name="Titel 2"/>
          <p:cNvSpPr>
            <a:spLocks noGrp="1"/>
          </p:cNvSpPr>
          <p:nvPr>
            <p:ph type="title"/>
          </p:nvPr>
        </p:nvSpPr>
        <p:spPr>
          <a:xfrm>
            <a:off x="407368" y="1341692"/>
            <a:ext cx="11304000" cy="576000"/>
          </a:xfrm>
        </p:spPr>
        <p:txBody>
          <a:bodyPr/>
          <a:lstStyle/>
          <a:p>
            <a:r>
              <a:rPr lang="nl-NL"/>
              <a:t>Regionaal Visiteren  </a:t>
            </a:r>
          </a:p>
        </p:txBody>
      </p:sp>
      <p:sp>
        <p:nvSpPr>
          <p:cNvPr id="4" name="Tijdelijke aanduiding voor datum 3">
            <a:extLst>
              <a:ext uri="{FF2B5EF4-FFF2-40B4-BE49-F238E27FC236}">
                <a16:creationId xmlns:a16="http://schemas.microsoft.com/office/drawing/2014/main" id="{91723372-C620-43A1-AC35-0C026453F0CC}"/>
              </a:ext>
            </a:extLst>
          </p:cNvPr>
          <p:cNvSpPr>
            <a:spLocks noGrp="1"/>
          </p:cNvSpPr>
          <p:nvPr>
            <p:ph type="dt" sz="half" idx="10"/>
          </p:nvPr>
        </p:nvSpPr>
        <p:spPr/>
        <p:txBody>
          <a:bodyPr/>
          <a:lstStyle/>
          <a:p>
            <a:fld id="{65A89083-AA12-42DB-A6B9-51A2A38CDDF0}"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D9E66294-62D0-4D82-8F37-95B81150A08A}"/>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184367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8D4DE836-E49A-4544-9B3F-D15B01B488C5}"/>
              </a:ext>
            </a:extLst>
          </p:cNvPr>
          <p:cNvSpPr>
            <a:spLocks noGrp="1"/>
          </p:cNvSpPr>
          <p:nvPr>
            <p:ph idx="1"/>
          </p:nvPr>
        </p:nvSpPr>
        <p:spPr>
          <a:xfrm>
            <a:off x="453110" y="1556728"/>
            <a:ext cx="11304000" cy="4894472"/>
          </a:xfrm>
        </p:spPr>
        <p:txBody>
          <a:bodyPr/>
          <a:lstStyle/>
          <a:p>
            <a:pPr marL="342900" indent="-342900">
              <a:buFontTx/>
              <a:buChar char="-"/>
            </a:pPr>
            <a:endParaRPr lang="nl-NL" dirty="0"/>
          </a:p>
          <a:p>
            <a:pPr marL="342900" indent="-342900">
              <a:buFontTx/>
              <a:buChar char="-"/>
            </a:pPr>
            <a:endParaRPr lang="nl-NL" dirty="0"/>
          </a:p>
          <a:p>
            <a:pPr marL="342900" indent="-342900">
              <a:buFontTx/>
              <a:buChar char="-"/>
            </a:pPr>
            <a:r>
              <a:rPr lang="nl-NL" dirty="0"/>
              <a:t>Visitatie conform “oud”  (jan 2020 tot juni 2020)</a:t>
            </a:r>
          </a:p>
          <a:p>
            <a:endParaRPr lang="nl-NL" dirty="0"/>
          </a:p>
          <a:p>
            <a:pPr marL="342900" indent="-342900">
              <a:buFontTx/>
              <a:buChar char="-"/>
            </a:pPr>
            <a:r>
              <a:rPr lang="nl-NL" dirty="0"/>
              <a:t>Visitatie conform “nieuw” </a:t>
            </a:r>
          </a:p>
          <a:p>
            <a:pPr marL="558900" lvl="1" indent="-342900">
              <a:buFontTx/>
              <a:buChar char="-"/>
            </a:pPr>
            <a:r>
              <a:rPr lang="nl-NL" dirty="0"/>
              <a:t>Gecertificeerd</a:t>
            </a:r>
          </a:p>
          <a:p>
            <a:pPr marL="558900" lvl="1" indent="-342900">
              <a:buFontTx/>
              <a:buChar char="-"/>
            </a:pPr>
            <a:r>
              <a:rPr lang="nl-NL" dirty="0"/>
              <a:t>Niet-gecertificeerd</a:t>
            </a:r>
          </a:p>
          <a:p>
            <a:pPr marL="342900" indent="-342900">
              <a:buFontTx/>
              <a:buChar char="-"/>
            </a:pPr>
            <a:endParaRPr lang="nl-NL" dirty="0"/>
          </a:p>
          <a:p>
            <a:pPr marL="342900" indent="-342900">
              <a:buFontTx/>
              <a:buChar char="-"/>
            </a:pPr>
            <a:r>
              <a:rPr lang="nl-NL" dirty="0"/>
              <a:t>Instellingsvisitaties</a:t>
            </a:r>
          </a:p>
          <a:p>
            <a:pPr marL="342900" indent="-342900">
              <a:buFontTx/>
              <a:buChar char="-"/>
            </a:pPr>
            <a:endParaRPr lang="nl-NL" dirty="0"/>
          </a:p>
          <a:p>
            <a:pPr marL="342900" indent="-342900">
              <a:buFontTx/>
              <a:buChar char="-"/>
            </a:pPr>
            <a:r>
              <a:rPr lang="nl-NL" dirty="0"/>
              <a:t>Regionaal visiteren (project)</a:t>
            </a:r>
          </a:p>
          <a:p>
            <a:pPr marL="342900" indent="-342900">
              <a:buFontTx/>
              <a:buChar char="-"/>
            </a:pPr>
            <a:endParaRPr lang="nl-NL" dirty="0"/>
          </a:p>
        </p:txBody>
      </p:sp>
      <p:sp>
        <p:nvSpPr>
          <p:cNvPr id="3" name="Titel 2">
            <a:extLst>
              <a:ext uri="{FF2B5EF4-FFF2-40B4-BE49-F238E27FC236}">
                <a16:creationId xmlns:a16="http://schemas.microsoft.com/office/drawing/2014/main" id="{7C551C13-A687-4A9D-B38E-CCAF36C0CE27}"/>
              </a:ext>
            </a:extLst>
          </p:cNvPr>
          <p:cNvSpPr>
            <a:spLocks noGrp="1"/>
          </p:cNvSpPr>
          <p:nvPr>
            <p:ph type="title"/>
          </p:nvPr>
        </p:nvSpPr>
        <p:spPr>
          <a:xfrm>
            <a:off x="453110" y="980728"/>
            <a:ext cx="11304000" cy="576000"/>
          </a:xfrm>
        </p:spPr>
        <p:txBody>
          <a:bodyPr/>
          <a:lstStyle/>
          <a:p>
            <a:r>
              <a:rPr lang="nl-NL" dirty="0"/>
              <a:t>Visiteren na 1 januari 2020</a:t>
            </a:r>
          </a:p>
        </p:txBody>
      </p:sp>
      <p:sp>
        <p:nvSpPr>
          <p:cNvPr id="4" name="Tijdelijke aanduiding voor datum 3">
            <a:extLst>
              <a:ext uri="{FF2B5EF4-FFF2-40B4-BE49-F238E27FC236}">
                <a16:creationId xmlns:a16="http://schemas.microsoft.com/office/drawing/2014/main" id="{90133970-FAB3-4840-B10E-0C5076C1FA06}"/>
              </a:ext>
            </a:extLst>
          </p:cNvPr>
          <p:cNvSpPr>
            <a:spLocks noGrp="1"/>
          </p:cNvSpPr>
          <p:nvPr>
            <p:ph type="dt" sz="half" idx="10"/>
          </p:nvPr>
        </p:nvSpPr>
        <p:spPr/>
        <p:txBody>
          <a:bodyPr/>
          <a:lstStyle/>
          <a:p>
            <a:fld id="{3C0B131F-B57D-4E5F-85DA-3FE0DC6EBC56}"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2A819814-ADE8-4144-A65F-68045F8F2707}"/>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601569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CD03646A-E411-4FA8-861E-3799633B756D}"/>
              </a:ext>
            </a:extLst>
          </p:cNvPr>
          <p:cNvSpPr>
            <a:spLocks noGrp="1"/>
          </p:cNvSpPr>
          <p:nvPr>
            <p:ph idx="1"/>
          </p:nvPr>
        </p:nvSpPr>
        <p:spPr>
          <a:xfrm>
            <a:off x="453110" y="1843199"/>
            <a:ext cx="11304000" cy="4608001"/>
          </a:xfrm>
        </p:spPr>
        <p:txBody>
          <a:bodyPr/>
          <a:lstStyle/>
          <a:p>
            <a:r>
              <a:rPr lang="nl-NL" dirty="0"/>
              <a:t>Wat adviseert de VC ?</a:t>
            </a:r>
          </a:p>
          <a:p>
            <a:endParaRPr lang="nl-NL" dirty="0"/>
          </a:p>
          <a:p>
            <a:pPr marL="342900" indent="-342900">
              <a:buFontTx/>
              <a:buChar char="-"/>
            </a:pPr>
            <a:r>
              <a:rPr lang="nl-NL" dirty="0"/>
              <a:t>Wel/geen erkenning voor onbepaalde tijd (éénmalig beperkte erkenning mogelijk)</a:t>
            </a:r>
          </a:p>
          <a:p>
            <a:r>
              <a:rPr lang="nl-NL" dirty="0"/>
              <a:t>						                  Overgangsbepaling KB-CGS H.3.2</a:t>
            </a:r>
          </a:p>
          <a:p>
            <a:endParaRPr lang="nl-NL" dirty="0"/>
          </a:p>
          <a:p>
            <a:pPr marL="342900" indent="-342900">
              <a:buFontTx/>
              <a:buChar char="-"/>
            </a:pPr>
            <a:r>
              <a:rPr lang="nl-NL" dirty="0"/>
              <a:t>Opleidingsinhoud (ongewijzigd, gewijzigd)</a:t>
            </a:r>
          </a:p>
          <a:p>
            <a:pPr marL="342900" indent="-342900">
              <a:buFontTx/>
              <a:buChar char="-"/>
            </a:pPr>
            <a:endParaRPr lang="nl-NL" dirty="0"/>
          </a:p>
          <a:p>
            <a:pPr marL="342900" indent="-342900">
              <a:buFontTx/>
              <a:buChar char="-"/>
            </a:pPr>
            <a:r>
              <a:rPr lang="nl-NL" dirty="0"/>
              <a:t>Opleidingslocatie(s)</a:t>
            </a:r>
          </a:p>
          <a:p>
            <a:pPr marL="342900" indent="-342900">
              <a:buFontTx/>
              <a:buChar char="-"/>
            </a:pPr>
            <a:endParaRPr lang="nl-NL" dirty="0"/>
          </a:p>
          <a:p>
            <a:pPr marL="342900" indent="-342900">
              <a:buFontTx/>
              <a:buChar char="-"/>
            </a:pPr>
            <a:r>
              <a:rPr lang="nl-NL" dirty="0"/>
              <a:t>Welke adviezen formuleert de VC</a:t>
            </a:r>
          </a:p>
          <a:p>
            <a:pPr marL="342900" indent="-342900">
              <a:buFontTx/>
              <a:buChar char="-"/>
            </a:pPr>
            <a:endParaRPr lang="nl-NL" dirty="0"/>
          </a:p>
          <a:p>
            <a:pPr marL="342900" indent="-342900">
              <a:buFontTx/>
              <a:buChar char="-"/>
            </a:pPr>
            <a:r>
              <a:rPr lang="nl-NL" dirty="0"/>
              <a:t>Op welke termijn dient hierover gerapporteerd te worden</a:t>
            </a:r>
          </a:p>
          <a:p>
            <a:pPr marL="342900" indent="-342900">
              <a:buFontTx/>
              <a:buChar char="-"/>
            </a:pPr>
            <a:endParaRPr lang="nl-NL" dirty="0"/>
          </a:p>
          <a:p>
            <a:pPr marL="342900" indent="-342900">
              <a:buFontTx/>
              <a:buChar char="-"/>
            </a:pPr>
            <a:r>
              <a:rPr lang="nl-NL" dirty="0"/>
              <a:t>Relevantie eerdere voorwaarden en zwaarwegende adviezen?</a:t>
            </a:r>
          </a:p>
          <a:p>
            <a:pPr marL="342900" indent="-342900">
              <a:buFontTx/>
              <a:buChar char="-"/>
            </a:pPr>
            <a:endParaRPr lang="nl-NL" dirty="0"/>
          </a:p>
        </p:txBody>
      </p:sp>
      <p:sp>
        <p:nvSpPr>
          <p:cNvPr id="3" name="Titel 2">
            <a:extLst>
              <a:ext uri="{FF2B5EF4-FFF2-40B4-BE49-F238E27FC236}">
                <a16:creationId xmlns:a16="http://schemas.microsoft.com/office/drawing/2014/main" id="{FBC299C5-EC5D-4519-98E9-314E8A267FCF}"/>
              </a:ext>
            </a:extLst>
          </p:cNvPr>
          <p:cNvSpPr>
            <a:spLocks noGrp="1"/>
          </p:cNvSpPr>
          <p:nvPr>
            <p:ph type="title"/>
          </p:nvPr>
        </p:nvSpPr>
        <p:spPr>
          <a:xfrm>
            <a:off x="453110" y="1053692"/>
            <a:ext cx="11304000" cy="576000"/>
          </a:xfrm>
        </p:spPr>
        <p:txBody>
          <a:bodyPr/>
          <a:lstStyle/>
          <a:p>
            <a:r>
              <a:rPr lang="nl-NL" dirty="0"/>
              <a:t>Visiteren na 1 januari 2020</a:t>
            </a:r>
          </a:p>
        </p:txBody>
      </p:sp>
      <p:sp>
        <p:nvSpPr>
          <p:cNvPr id="4" name="Tijdelijke aanduiding voor datum 3">
            <a:extLst>
              <a:ext uri="{FF2B5EF4-FFF2-40B4-BE49-F238E27FC236}">
                <a16:creationId xmlns:a16="http://schemas.microsoft.com/office/drawing/2014/main" id="{8F35F3EA-C6A5-4B5F-8703-539003B924FD}"/>
              </a:ext>
            </a:extLst>
          </p:cNvPr>
          <p:cNvSpPr>
            <a:spLocks noGrp="1"/>
          </p:cNvSpPr>
          <p:nvPr>
            <p:ph type="dt" sz="half" idx="10"/>
          </p:nvPr>
        </p:nvSpPr>
        <p:spPr/>
        <p:txBody>
          <a:bodyPr/>
          <a:lstStyle/>
          <a:p>
            <a:fld id="{6303B3A1-4C54-4BA1-9EB1-29DB9EBB6198}"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EB0D7C50-C0B4-4210-83F6-FFBD3605B5D4}"/>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05728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lnSpc>
                <a:spcPct val="100000"/>
              </a:lnSpc>
            </a:pPr>
            <a:br>
              <a:rPr lang="nl-NL"/>
            </a:br>
            <a:r>
              <a:rPr lang="nl-NL"/>
              <a:t>Vragen</a:t>
            </a:r>
            <a:br>
              <a:rPr lang="nl-NL"/>
            </a:br>
            <a:r>
              <a:rPr lang="nl-NL" sz="1000"/>
              <a:t> </a:t>
            </a:r>
            <a:br>
              <a:rPr lang="nl-NL" sz="1000"/>
            </a:br>
            <a:br>
              <a:rPr lang="nl-NL" sz="1000"/>
            </a:br>
            <a:br>
              <a:rPr lang="nl-NL" sz="3600"/>
            </a:br>
            <a:endParaRPr lang="nl-NL" sz="3600"/>
          </a:p>
        </p:txBody>
      </p:sp>
      <p:sp>
        <p:nvSpPr>
          <p:cNvPr id="2" name="Tijdelijke aanduiding voor datum 1">
            <a:extLst>
              <a:ext uri="{FF2B5EF4-FFF2-40B4-BE49-F238E27FC236}">
                <a16:creationId xmlns:a16="http://schemas.microsoft.com/office/drawing/2014/main" id="{0BB252FA-D2C6-447D-BAB2-6F52810A0926}"/>
              </a:ext>
            </a:extLst>
          </p:cNvPr>
          <p:cNvSpPr>
            <a:spLocks noGrp="1"/>
          </p:cNvSpPr>
          <p:nvPr>
            <p:ph type="dt" sz="half" idx="10"/>
          </p:nvPr>
        </p:nvSpPr>
        <p:spPr/>
        <p:txBody>
          <a:bodyPr/>
          <a:lstStyle/>
          <a:p>
            <a:fld id="{AFA7D3C9-A3F0-4DC1-94D3-09551E23FA2B}" type="datetime1">
              <a:rPr lang="nl-NL" sz="1000" noProof="1" smtClean="0"/>
              <a:t>14-1-2020</a:t>
            </a:fld>
            <a:endParaRPr lang="nl-NL" sz="1000" noProof="1"/>
          </a:p>
        </p:txBody>
      </p:sp>
      <p:sp>
        <p:nvSpPr>
          <p:cNvPr id="3" name="Tijdelijke aanduiding voor voettekst 2">
            <a:extLst>
              <a:ext uri="{FF2B5EF4-FFF2-40B4-BE49-F238E27FC236}">
                <a16:creationId xmlns:a16="http://schemas.microsoft.com/office/drawing/2014/main" id="{299E53C7-F3F8-496B-9850-69CDF5166032}"/>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4257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44000" y="1255292"/>
            <a:ext cx="11304000" cy="576000"/>
          </a:xfrm>
        </p:spPr>
        <p:txBody>
          <a:bodyPr/>
          <a:lstStyle/>
          <a:p>
            <a:r>
              <a:rPr lang="nl-NL" dirty="0"/>
              <a:t>Erkenningensystematiek</a:t>
            </a:r>
          </a:p>
        </p:txBody>
      </p:sp>
      <p:sp>
        <p:nvSpPr>
          <p:cNvPr id="6" name="Tijdelijke aanduiding voor inhoud 2"/>
          <p:cNvSpPr>
            <a:spLocks noGrp="1"/>
          </p:cNvSpPr>
          <p:nvPr>
            <p:ph idx="1"/>
          </p:nvPr>
        </p:nvSpPr>
        <p:spPr/>
        <p:txBody>
          <a:bodyPr/>
          <a:lstStyle/>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p:txBody>
      </p:sp>
      <p:graphicFrame>
        <p:nvGraphicFramePr>
          <p:cNvPr id="5" name="Tabel 4">
            <a:extLst>
              <a:ext uri="{FF2B5EF4-FFF2-40B4-BE49-F238E27FC236}">
                <a16:creationId xmlns:a16="http://schemas.microsoft.com/office/drawing/2014/main" id="{F9059800-2EF5-404C-8F31-E55207D5613E}"/>
              </a:ext>
            </a:extLst>
          </p:cNvPr>
          <p:cNvGraphicFramePr>
            <a:graphicFrameLocks noGrp="1" noChangeAspect="1"/>
          </p:cNvGraphicFramePr>
          <p:nvPr>
            <p:extLst>
              <p:ext uri="{D42A27DB-BD31-4B8C-83A1-F6EECF244321}">
                <p14:modId xmlns:p14="http://schemas.microsoft.com/office/powerpoint/2010/main" val="2439190247"/>
              </p:ext>
            </p:extLst>
          </p:nvPr>
        </p:nvGraphicFramePr>
        <p:xfrm>
          <a:off x="453111" y="1943185"/>
          <a:ext cx="11305256" cy="4508015"/>
        </p:xfrm>
        <a:graphic>
          <a:graphicData uri="http://schemas.openxmlformats.org/drawingml/2006/table">
            <a:tbl>
              <a:tblPr firstRow="1" bandRow="1">
                <a:tableStyleId>{5C22544A-7EE6-4342-B048-85BDC9FD1C3A}</a:tableStyleId>
              </a:tblPr>
              <a:tblGrid>
                <a:gridCol w="5652628">
                  <a:extLst>
                    <a:ext uri="{9D8B030D-6E8A-4147-A177-3AD203B41FA5}">
                      <a16:colId xmlns:a16="http://schemas.microsoft.com/office/drawing/2014/main" val="2297037126"/>
                    </a:ext>
                  </a:extLst>
                </a:gridCol>
                <a:gridCol w="5652628">
                  <a:extLst>
                    <a:ext uri="{9D8B030D-6E8A-4147-A177-3AD203B41FA5}">
                      <a16:colId xmlns:a16="http://schemas.microsoft.com/office/drawing/2014/main" val="3879655653"/>
                    </a:ext>
                  </a:extLst>
                </a:gridCol>
              </a:tblGrid>
              <a:tr h="273110">
                <a:tc>
                  <a:txBody>
                    <a:bodyPr/>
                    <a:lstStyle/>
                    <a:p>
                      <a:r>
                        <a:rPr lang="nl-NL"/>
                        <a:t>Huidig</a:t>
                      </a:r>
                    </a:p>
                  </a:txBody>
                  <a:tcPr/>
                </a:tc>
                <a:tc>
                  <a:txBody>
                    <a:bodyPr/>
                    <a:lstStyle/>
                    <a:p>
                      <a:r>
                        <a:rPr lang="nl-NL"/>
                        <a:t>Nieuw</a:t>
                      </a:r>
                    </a:p>
                  </a:txBody>
                  <a:tcPr/>
                </a:tc>
                <a:extLst>
                  <a:ext uri="{0D108BD9-81ED-4DB2-BD59-A6C34878D82A}">
                    <a16:rowId xmlns:a16="http://schemas.microsoft.com/office/drawing/2014/main" val="2699593411"/>
                  </a:ext>
                </a:extLst>
              </a:tr>
              <a:tr h="1290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RGS erkent instellingen en opleiders en houdt toezicht door visitaties (inclusief rapportages)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900" b="0" kern="1200" dirty="0">
                        <a:solidFill>
                          <a:schemeClr val="tx1"/>
                        </a:solidFill>
                        <a:latin typeface="+mn-lt"/>
                        <a:ea typeface="+mn-ea"/>
                        <a:cs typeface="+mn-cs"/>
                      </a:endParaRPr>
                    </a:p>
                    <a:p>
                      <a:endParaRPr lang="nl-NL" sz="19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RGS erkent instellingen en opleiders en houdt </a:t>
                      </a:r>
                      <a:r>
                        <a:rPr lang="nl-NL" sz="1900" b="0" u="none" kern="1200">
                          <a:solidFill>
                            <a:schemeClr val="tx1"/>
                          </a:solidFill>
                          <a:latin typeface="+mn-lt"/>
                          <a:ea typeface="+mn-ea"/>
                          <a:cs typeface="+mn-cs"/>
                        </a:rPr>
                        <a:t>regulier toezicht</a:t>
                      </a:r>
                      <a:r>
                        <a:rPr lang="nl-NL" sz="1900" b="0" kern="1200">
                          <a:solidFill>
                            <a:schemeClr val="tx1"/>
                          </a:solidFill>
                          <a:latin typeface="+mn-lt"/>
                          <a:ea typeface="+mn-ea"/>
                          <a:cs typeface="+mn-cs"/>
                        </a:rPr>
                        <a:t> via evaluatiebezoeken en rapportages</a:t>
                      </a:r>
                    </a:p>
                    <a:p>
                      <a:pPr marL="0" marR="0" lvl="0" indent="0" algn="l">
                        <a:lnSpc>
                          <a:spcPct val="100000"/>
                        </a:lnSpc>
                        <a:spcBef>
                          <a:spcPts val="0"/>
                        </a:spcBef>
                        <a:spcAft>
                          <a:spcPts val="0"/>
                        </a:spcAft>
                        <a:buFontTx/>
                        <a:buNone/>
                      </a:pPr>
                      <a:endParaRPr lang="nl-NL" sz="1900" b="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err="1">
                          <a:solidFill>
                            <a:schemeClr val="tx1"/>
                          </a:solidFill>
                          <a:latin typeface="+mn-lt"/>
                          <a:ea typeface="+mn-ea"/>
                          <a:cs typeface="+mn-cs"/>
                        </a:rPr>
                        <a:t>Z</a:t>
                      </a:r>
                      <a:r>
                        <a:rPr lang="nl-NL" sz="1900" b="0" err="1">
                          <a:solidFill>
                            <a:schemeClr val="tx1"/>
                          </a:solidFill>
                        </a:rPr>
                        <a:t>onodig</a:t>
                      </a:r>
                      <a:r>
                        <a:rPr lang="nl-NL" sz="1900" b="0">
                          <a:solidFill>
                            <a:schemeClr val="tx1"/>
                          </a:solidFill>
                        </a:rPr>
                        <a:t> </a:t>
                      </a:r>
                      <a:r>
                        <a:rPr lang="nl-NL" sz="1900" b="0" u="none">
                          <a:solidFill>
                            <a:schemeClr val="tx1"/>
                          </a:solidFill>
                        </a:rPr>
                        <a:t>intensief </a:t>
                      </a:r>
                      <a:r>
                        <a:rPr lang="nl-NL" sz="1900" b="0">
                          <a:solidFill>
                            <a:schemeClr val="tx1"/>
                          </a:solidFill>
                        </a:rPr>
                        <a:t>toezicht, o.a. met visitaties en rapportages</a:t>
                      </a:r>
                    </a:p>
                  </a:txBody>
                  <a:tcPr/>
                </a:tc>
                <a:extLst>
                  <a:ext uri="{0D108BD9-81ED-4DB2-BD59-A6C34878D82A}">
                    <a16:rowId xmlns:a16="http://schemas.microsoft.com/office/drawing/2014/main" val="3608520773"/>
                  </a:ext>
                </a:extLst>
              </a:tr>
              <a:tr h="637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Eerste erkenning na visitatie voor twee jaar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Eerste erkenning na visitatie blijft</a:t>
                      </a:r>
                    </a:p>
                    <a:p>
                      <a:pPr marL="0" marR="0" lvl="0" indent="0" algn="l">
                        <a:lnSpc>
                          <a:spcPct val="100000"/>
                        </a:lnSpc>
                        <a:spcBef>
                          <a:spcPts val="0"/>
                        </a:spcBef>
                        <a:spcAft>
                          <a:spcPts val="0"/>
                        </a:spcAft>
                        <a:buFontTx/>
                        <a:buNone/>
                      </a:pPr>
                      <a:endParaRPr lang="nl-NL" sz="1900" b="0"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Erkenning voor onbepaalde tijd is nieuw</a:t>
                      </a:r>
                      <a:endParaRPr lang="nl-NL" sz="1900" b="0">
                        <a:solidFill>
                          <a:schemeClr val="tx1"/>
                        </a:solidFill>
                      </a:endParaRPr>
                    </a:p>
                  </a:txBody>
                  <a:tcPr/>
                </a:tc>
                <a:extLst>
                  <a:ext uri="{0D108BD9-81ED-4DB2-BD59-A6C34878D82A}">
                    <a16:rowId xmlns:a16="http://schemas.microsoft.com/office/drawing/2014/main" val="2612482244"/>
                  </a:ext>
                </a:extLst>
              </a:tr>
              <a:tr h="477942">
                <a:tc>
                  <a:txBody>
                    <a:bodyPr/>
                    <a:lstStyle/>
                    <a:p>
                      <a:r>
                        <a:rPr lang="nl-NL" sz="1900" b="0" kern="1200" dirty="0">
                          <a:solidFill>
                            <a:schemeClr val="tx1"/>
                          </a:solidFill>
                          <a:latin typeface="+mn-lt"/>
                          <a:ea typeface="+mn-ea"/>
                          <a:cs typeface="+mn-cs"/>
                        </a:rPr>
                        <a:t>Na twee jaar visitatie</a:t>
                      </a:r>
                      <a:endParaRPr lang="nl-NL" sz="19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Evaluatiebezoek een jaar na start eerste </a:t>
                      </a:r>
                      <a:r>
                        <a:rPr lang="nl-NL" sz="1900" b="0" kern="1200" err="1">
                          <a:solidFill>
                            <a:schemeClr val="tx1"/>
                          </a:solidFill>
                          <a:latin typeface="+mn-lt"/>
                          <a:ea typeface="+mn-ea"/>
                          <a:cs typeface="+mn-cs"/>
                        </a:rPr>
                        <a:t>aios</a:t>
                      </a:r>
                      <a:r>
                        <a:rPr lang="nl-NL" sz="1900" b="0" kern="1200">
                          <a:solidFill>
                            <a:schemeClr val="tx1"/>
                          </a:solidFill>
                          <a:latin typeface="+mn-lt"/>
                          <a:ea typeface="+mn-ea"/>
                          <a:cs typeface="+mn-cs"/>
                        </a:rPr>
                        <a:t>(sen)</a:t>
                      </a:r>
                      <a:endParaRPr lang="nl-NL" sz="1900" b="0">
                        <a:solidFill>
                          <a:schemeClr val="tx1"/>
                        </a:solidFill>
                      </a:endParaRPr>
                    </a:p>
                  </a:txBody>
                  <a:tcPr/>
                </a:tc>
                <a:extLst>
                  <a:ext uri="{0D108BD9-81ED-4DB2-BD59-A6C34878D82A}">
                    <a16:rowId xmlns:a16="http://schemas.microsoft.com/office/drawing/2014/main" val="2841756945"/>
                  </a:ext>
                </a:extLst>
              </a:tr>
              <a:tr h="682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Elke vijf jaar visitatie en hernieuwing erkenning voor maximaal vijf jaar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Evaluatiebezoek elke vijf jaar</a:t>
                      </a:r>
                    </a:p>
                  </a:txBody>
                  <a:tcPr/>
                </a:tc>
                <a:extLst>
                  <a:ext uri="{0D108BD9-81ED-4DB2-BD59-A6C34878D82A}">
                    <a16:rowId xmlns:a16="http://schemas.microsoft.com/office/drawing/2014/main" val="3563618279"/>
                  </a:ext>
                </a:extLst>
              </a:tr>
            </a:tbl>
          </a:graphicData>
        </a:graphic>
      </p:graphicFrame>
      <p:sp>
        <p:nvSpPr>
          <p:cNvPr id="2" name="Tijdelijke aanduiding voor datum 1">
            <a:extLst>
              <a:ext uri="{FF2B5EF4-FFF2-40B4-BE49-F238E27FC236}">
                <a16:creationId xmlns:a16="http://schemas.microsoft.com/office/drawing/2014/main" id="{A040A271-12AD-402D-B558-E15525C37271}"/>
              </a:ext>
            </a:extLst>
          </p:cNvPr>
          <p:cNvSpPr>
            <a:spLocks noGrp="1"/>
          </p:cNvSpPr>
          <p:nvPr>
            <p:ph type="dt" sz="half" idx="10"/>
          </p:nvPr>
        </p:nvSpPr>
        <p:spPr/>
        <p:txBody>
          <a:bodyPr/>
          <a:lstStyle/>
          <a:p>
            <a:fld id="{C1D3BBED-2F55-46A3-83F1-B8B90EB06768}" type="datetime1">
              <a:rPr lang="nl-NL" sz="1000" noProof="1" smtClean="0"/>
              <a:t>14-1-2020</a:t>
            </a:fld>
            <a:endParaRPr lang="nl-NL" sz="1000" noProof="1"/>
          </a:p>
        </p:txBody>
      </p:sp>
      <p:sp>
        <p:nvSpPr>
          <p:cNvPr id="3" name="Tijdelijke aanduiding voor voettekst 2">
            <a:extLst>
              <a:ext uri="{FF2B5EF4-FFF2-40B4-BE49-F238E27FC236}">
                <a16:creationId xmlns:a16="http://schemas.microsoft.com/office/drawing/2014/main" id="{F3560ECA-F636-4991-8100-C6AEAE24CD4F}"/>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428198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B89AB923-5AFB-4BD4-8CE1-FE830790EED1}"/>
              </a:ext>
            </a:extLst>
          </p:cNvPr>
          <p:cNvSpPr>
            <a:spLocks noGrp="1"/>
          </p:cNvSpPr>
          <p:nvPr>
            <p:ph idx="1"/>
          </p:nvPr>
        </p:nvSpPr>
        <p:spPr>
          <a:xfrm>
            <a:off x="453110" y="1988840"/>
            <a:ext cx="11304000" cy="4462360"/>
          </a:xfrm>
        </p:spPr>
        <p:txBody>
          <a:bodyPr/>
          <a:lstStyle/>
          <a:p>
            <a:r>
              <a:rPr lang="nl-NL" dirty="0"/>
              <a:t>- Visitatie</a:t>
            </a:r>
          </a:p>
          <a:p>
            <a:r>
              <a:rPr lang="nl-NL" dirty="0"/>
              <a:t>	Specifiek(er)gericht op erkenningseisen en globaal op kwaliteitskader</a:t>
            </a:r>
          </a:p>
          <a:p>
            <a:r>
              <a:rPr lang="nl-NL" dirty="0"/>
              <a:t>	Bij intensief toezicht ook systematische check kwaliteitskader</a:t>
            </a:r>
          </a:p>
          <a:p>
            <a:endParaRPr lang="nl-NL" dirty="0"/>
          </a:p>
          <a:p>
            <a:endParaRPr lang="nl-NL" dirty="0"/>
          </a:p>
          <a:p>
            <a:endParaRPr lang="nl-NL" dirty="0"/>
          </a:p>
          <a:p>
            <a:r>
              <a:rPr lang="nl-NL" dirty="0"/>
              <a:t>- Evaluatie bezoek</a:t>
            </a:r>
          </a:p>
          <a:p>
            <a:r>
              <a:rPr lang="nl-NL" dirty="0"/>
              <a:t>	Gaat uit van vertrouwen dat voldaan wordt aan eisen KB en kwaliteitskader</a:t>
            </a:r>
          </a:p>
          <a:p>
            <a:r>
              <a:rPr lang="nl-NL" dirty="0"/>
              <a:t>	Evaluatief en adviserend bezoek globaler van karakter dan visitatie</a:t>
            </a:r>
          </a:p>
          <a:p>
            <a:r>
              <a:rPr lang="nl-NL" dirty="0"/>
              <a:t>	Vooral op organisatieniveau en vakinhoudelijk opleidingsniveau</a:t>
            </a:r>
          </a:p>
        </p:txBody>
      </p:sp>
      <p:sp>
        <p:nvSpPr>
          <p:cNvPr id="3" name="Titel 2">
            <a:extLst>
              <a:ext uri="{FF2B5EF4-FFF2-40B4-BE49-F238E27FC236}">
                <a16:creationId xmlns:a16="http://schemas.microsoft.com/office/drawing/2014/main" id="{CC2CB12B-8CC1-4A8B-9ACB-82019AF18478}"/>
              </a:ext>
            </a:extLst>
          </p:cNvPr>
          <p:cNvSpPr>
            <a:spLocks noGrp="1"/>
          </p:cNvSpPr>
          <p:nvPr>
            <p:ph type="title"/>
          </p:nvPr>
        </p:nvSpPr>
        <p:spPr>
          <a:xfrm>
            <a:off x="442866" y="1196752"/>
            <a:ext cx="11304000" cy="576000"/>
          </a:xfrm>
        </p:spPr>
        <p:txBody>
          <a:bodyPr/>
          <a:lstStyle/>
          <a:p>
            <a:r>
              <a:rPr lang="nl-NL" dirty="0"/>
              <a:t>Verschil visitatie/evaluatie</a:t>
            </a:r>
          </a:p>
        </p:txBody>
      </p:sp>
      <p:sp>
        <p:nvSpPr>
          <p:cNvPr id="4" name="Tijdelijke aanduiding voor datum 3">
            <a:extLst>
              <a:ext uri="{FF2B5EF4-FFF2-40B4-BE49-F238E27FC236}">
                <a16:creationId xmlns:a16="http://schemas.microsoft.com/office/drawing/2014/main" id="{5F1A3390-13FF-4278-B256-D331100FA489}"/>
              </a:ext>
            </a:extLst>
          </p:cNvPr>
          <p:cNvSpPr>
            <a:spLocks noGrp="1"/>
          </p:cNvSpPr>
          <p:nvPr>
            <p:ph type="dt" sz="half" idx="10"/>
          </p:nvPr>
        </p:nvSpPr>
        <p:spPr/>
        <p:txBody>
          <a:bodyPr/>
          <a:lstStyle/>
          <a:p>
            <a:fld id="{232ACEF5-4EBC-453C-A37F-E4D1C59DEB55}"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AE4CAC4E-00B6-4296-8906-2BBFB58B65AE}"/>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25042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03680" y="1201913"/>
            <a:ext cx="11304000" cy="576000"/>
          </a:xfrm>
        </p:spPr>
        <p:txBody>
          <a:bodyPr/>
          <a:lstStyle/>
          <a:p>
            <a:r>
              <a:rPr lang="nl-NL" dirty="0"/>
              <a:t>Erkenningensystematiek</a:t>
            </a:r>
          </a:p>
        </p:txBody>
      </p:sp>
      <p:sp>
        <p:nvSpPr>
          <p:cNvPr id="6" name="Tijdelijke aanduiding voor inhoud 2"/>
          <p:cNvSpPr>
            <a:spLocks noGrp="1"/>
          </p:cNvSpPr>
          <p:nvPr>
            <p:ph idx="1"/>
          </p:nvPr>
        </p:nvSpPr>
        <p:spPr/>
        <p:txBody>
          <a:bodyPr/>
          <a:lstStyle/>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p:txBody>
      </p:sp>
      <p:graphicFrame>
        <p:nvGraphicFramePr>
          <p:cNvPr id="5" name="Tabel 4">
            <a:extLst>
              <a:ext uri="{FF2B5EF4-FFF2-40B4-BE49-F238E27FC236}">
                <a16:creationId xmlns:a16="http://schemas.microsoft.com/office/drawing/2014/main" id="{F9059800-2EF5-404C-8F31-E55207D5613E}"/>
              </a:ext>
            </a:extLst>
          </p:cNvPr>
          <p:cNvGraphicFramePr>
            <a:graphicFrameLocks noGrp="1"/>
          </p:cNvGraphicFramePr>
          <p:nvPr>
            <p:extLst>
              <p:ext uri="{D42A27DB-BD31-4B8C-83A1-F6EECF244321}">
                <p14:modId xmlns:p14="http://schemas.microsoft.com/office/powerpoint/2010/main" val="3922865878"/>
              </p:ext>
            </p:extLst>
          </p:nvPr>
        </p:nvGraphicFramePr>
        <p:xfrm>
          <a:off x="491704" y="2346819"/>
          <a:ext cx="11208592" cy="2870200"/>
        </p:xfrm>
        <a:graphic>
          <a:graphicData uri="http://schemas.openxmlformats.org/drawingml/2006/table">
            <a:tbl>
              <a:tblPr firstRow="1" bandRow="1">
                <a:tableStyleId>{5C22544A-7EE6-4342-B048-85BDC9FD1C3A}</a:tableStyleId>
              </a:tblPr>
              <a:tblGrid>
                <a:gridCol w="5604296">
                  <a:extLst>
                    <a:ext uri="{9D8B030D-6E8A-4147-A177-3AD203B41FA5}">
                      <a16:colId xmlns:a16="http://schemas.microsoft.com/office/drawing/2014/main" val="2297037126"/>
                    </a:ext>
                  </a:extLst>
                </a:gridCol>
                <a:gridCol w="5604296">
                  <a:extLst>
                    <a:ext uri="{9D8B030D-6E8A-4147-A177-3AD203B41FA5}">
                      <a16:colId xmlns:a16="http://schemas.microsoft.com/office/drawing/2014/main" val="3879655653"/>
                    </a:ext>
                  </a:extLst>
                </a:gridCol>
              </a:tblGrid>
              <a:tr h="370840">
                <a:tc>
                  <a:txBody>
                    <a:bodyPr/>
                    <a:lstStyle/>
                    <a:p>
                      <a:r>
                        <a:rPr lang="nl-NL" dirty="0"/>
                        <a:t>Huidig</a:t>
                      </a:r>
                    </a:p>
                  </a:txBody>
                  <a:tcPr/>
                </a:tc>
                <a:tc>
                  <a:txBody>
                    <a:bodyPr/>
                    <a:lstStyle/>
                    <a:p>
                      <a:r>
                        <a:rPr lang="nl-NL"/>
                        <a:t>Nieuw</a:t>
                      </a:r>
                    </a:p>
                  </a:txBody>
                  <a:tcPr/>
                </a:tc>
                <a:extLst>
                  <a:ext uri="{0D108BD9-81ED-4DB2-BD59-A6C34878D82A}">
                    <a16:rowId xmlns:a16="http://schemas.microsoft.com/office/drawing/2014/main" val="26995934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Eisen en verplichtingen</a:t>
                      </a:r>
                    </a:p>
                    <a:p>
                      <a:endParaRPr lang="nl-NL" sz="1900" b="0">
                        <a:solidFill>
                          <a:schemeClr val="tx1"/>
                        </a:solidFill>
                      </a:endParaRPr>
                    </a:p>
                  </a:txBody>
                  <a:tcPr/>
                </a:tc>
                <a:tc>
                  <a:txBody>
                    <a:bodyPr/>
                    <a:lstStyle/>
                    <a:p>
                      <a:pPr marL="0" marR="0" lvl="0" indent="0" algn="l" rtl="0" eaLnBrk="1" fontAlgn="auto" latinLnBrk="0" hangingPunct="1">
                        <a:lnSpc>
                          <a:spcPct val="100000"/>
                        </a:lnSpc>
                        <a:spcBef>
                          <a:spcPts val="0"/>
                        </a:spcBef>
                        <a:spcAft>
                          <a:spcPts val="0"/>
                        </a:spcAft>
                        <a:buFontTx/>
                        <a:buNone/>
                      </a:pPr>
                      <a:r>
                        <a:rPr lang="nl-NL" sz="1900" b="0" kern="1200">
                          <a:solidFill>
                            <a:schemeClr val="tx1"/>
                          </a:solidFill>
                          <a:latin typeface="+mn-lt"/>
                          <a:ea typeface="+mn-ea"/>
                          <a:cs typeface="+mn-cs"/>
                        </a:rPr>
                        <a:t>Eisen in kaderbesluit</a:t>
                      </a:r>
                      <a:endParaRPr lang="nl-NL"/>
                    </a:p>
                    <a:p>
                      <a:pPr marL="0" marR="0" lvl="0" indent="0" algn="l">
                        <a:lnSpc>
                          <a:spcPct val="100000"/>
                        </a:lnSpc>
                        <a:spcBef>
                          <a:spcPts val="0"/>
                        </a:spcBef>
                        <a:spcAft>
                          <a:spcPts val="0"/>
                        </a:spcAft>
                        <a:buFontTx/>
                        <a:buNone/>
                      </a:pPr>
                      <a:endParaRPr lang="nl-NL" sz="1900" b="0" kern="1200">
                        <a:solidFill>
                          <a:schemeClr val="tx1"/>
                        </a:solidFill>
                        <a:latin typeface="+mn-lt"/>
                        <a:ea typeface="+mn-ea"/>
                        <a:cs typeface="+mn-cs"/>
                      </a:endParaRPr>
                    </a:p>
                    <a:p>
                      <a:pPr marL="0" marR="0" lvl="0" indent="0" algn="l">
                        <a:lnSpc>
                          <a:spcPct val="100000"/>
                        </a:lnSpc>
                        <a:spcBef>
                          <a:spcPts val="0"/>
                        </a:spcBef>
                        <a:spcAft>
                          <a:spcPts val="0"/>
                        </a:spcAft>
                        <a:buFontTx/>
                        <a:buNone/>
                      </a:pPr>
                      <a:r>
                        <a:rPr lang="nl-NL" sz="1900" b="0" kern="1200">
                          <a:solidFill>
                            <a:schemeClr val="tx1"/>
                          </a:solidFill>
                          <a:latin typeface="+mn-lt"/>
                          <a:ea typeface="+mn-ea"/>
                          <a:cs typeface="+mn-cs"/>
                        </a:rPr>
                        <a:t>Voormalige verplichtingen maken deel uit van kwaliteitskader </a:t>
                      </a:r>
                    </a:p>
                    <a:p>
                      <a:endParaRPr lang="nl-NL" sz="1900" b="0">
                        <a:solidFill>
                          <a:schemeClr val="tx1"/>
                        </a:solidFill>
                      </a:endParaRPr>
                    </a:p>
                  </a:txBody>
                  <a:tcPr/>
                </a:tc>
                <a:extLst>
                  <a:ext uri="{0D108BD9-81ED-4DB2-BD59-A6C34878D82A}">
                    <a16:rowId xmlns:a16="http://schemas.microsoft.com/office/drawing/2014/main" val="2860434631"/>
                  </a:ext>
                </a:extLst>
              </a:tr>
              <a:tr h="370840">
                <a:tc>
                  <a:txBody>
                    <a:bodyPr/>
                    <a:lstStyle/>
                    <a:p>
                      <a:pPr marL="0" marR="0" lvl="0" indent="0" algn="l" rtl="0" eaLnBrk="1" fontAlgn="auto" latinLnBrk="0" hangingPunct="1">
                        <a:lnSpc>
                          <a:spcPct val="100000"/>
                        </a:lnSpc>
                        <a:spcBef>
                          <a:spcPts val="0"/>
                        </a:spcBef>
                        <a:spcAft>
                          <a:spcPts val="0"/>
                        </a:spcAft>
                        <a:buFontTx/>
                        <a:buNone/>
                      </a:pPr>
                      <a:r>
                        <a:rPr lang="nl-NL" sz="1900" b="0" kern="1200">
                          <a:solidFill>
                            <a:schemeClr val="tx1"/>
                          </a:solidFill>
                          <a:latin typeface="+mn-lt"/>
                          <a:ea typeface="+mn-ea"/>
                          <a:cs typeface="+mn-cs"/>
                        </a:rPr>
                        <a:t>Kwaliteitscyclus</a:t>
                      </a:r>
                      <a:r>
                        <a:rPr lang="nl-NL" sz="1900" b="0" kern="1200" baseline="0">
                          <a:solidFill>
                            <a:schemeClr val="tx1"/>
                          </a:solidFill>
                          <a:latin typeface="+mn-lt"/>
                          <a:ea typeface="+mn-ea"/>
                          <a:cs typeface="+mn-cs"/>
                        </a:rPr>
                        <a:t> </a:t>
                      </a:r>
                      <a:r>
                        <a:rPr lang="nl-NL" sz="1900" b="0" kern="1200">
                          <a:solidFill>
                            <a:schemeClr val="tx1"/>
                          </a:solidFill>
                          <a:latin typeface="+mn-lt"/>
                          <a:ea typeface="+mn-ea"/>
                          <a:cs typeface="+mn-cs"/>
                        </a:rPr>
                        <a:t>nu geen eis </a:t>
                      </a:r>
                    </a:p>
                    <a:p>
                      <a:endParaRPr lang="nl-NL" sz="1900" b="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Kwaliteitscyclus is een nieuwe eis zowel voor opleidingsinstelling als opleidingsgroep</a:t>
                      </a:r>
                    </a:p>
                    <a:p>
                      <a:endParaRPr lang="nl-NL" sz="1900" b="0" dirty="0">
                        <a:solidFill>
                          <a:schemeClr val="tx1"/>
                        </a:solidFill>
                      </a:endParaRPr>
                    </a:p>
                  </a:txBody>
                  <a:tcPr/>
                </a:tc>
                <a:extLst>
                  <a:ext uri="{0D108BD9-81ED-4DB2-BD59-A6C34878D82A}">
                    <a16:rowId xmlns:a16="http://schemas.microsoft.com/office/drawing/2014/main" val="2492048480"/>
                  </a:ext>
                </a:extLst>
              </a:tr>
            </a:tbl>
          </a:graphicData>
        </a:graphic>
      </p:graphicFrame>
      <p:sp>
        <p:nvSpPr>
          <p:cNvPr id="2" name="Tijdelijke aanduiding voor datum 1">
            <a:extLst>
              <a:ext uri="{FF2B5EF4-FFF2-40B4-BE49-F238E27FC236}">
                <a16:creationId xmlns:a16="http://schemas.microsoft.com/office/drawing/2014/main" id="{DBD2A77C-3435-4FAA-A932-579A7005B6AB}"/>
              </a:ext>
            </a:extLst>
          </p:cNvPr>
          <p:cNvSpPr>
            <a:spLocks noGrp="1"/>
          </p:cNvSpPr>
          <p:nvPr>
            <p:ph type="dt" sz="half" idx="10"/>
          </p:nvPr>
        </p:nvSpPr>
        <p:spPr/>
        <p:txBody>
          <a:bodyPr/>
          <a:lstStyle/>
          <a:p>
            <a:fld id="{EE2A1BB3-99C5-4A36-9AC6-F546EA771ED6}" type="datetime1">
              <a:rPr lang="nl-NL" sz="1000" noProof="1" smtClean="0"/>
              <a:t>14-1-2020</a:t>
            </a:fld>
            <a:endParaRPr lang="nl-NL" sz="1000" noProof="1"/>
          </a:p>
        </p:txBody>
      </p:sp>
      <p:sp>
        <p:nvSpPr>
          <p:cNvPr id="3" name="Tijdelijke aanduiding voor voettekst 2">
            <a:extLst>
              <a:ext uri="{FF2B5EF4-FFF2-40B4-BE49-F238E27FC236}">
                <a16:creationId xmlns:a16="http://schemas.microsoft.com/office/drawing/2014/main" id="{6D7B3D7A-F1C8-4746-BE99-B2C704E02792}"/>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3948438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503680" y="1201913"/>
            <a:ext cx="11304000" cy="576000"/>
          </a:xfrm>
        </p:spPr>
        <p:txBody>
          <a:bodyPr/>
          <a:lstStyle/>
          <a:p>
            <a:r>
              <a:rPr lang="nl-NL" dirty="0"/>
              <a:t>Kaders</a:t>
            </a:r>
          </a:p>
        </p:txBody>
      </p:sp>
      <p:sp>
        <p:nvSpPr>
          <p:cNvPr id="6" name="Tijdelijke aanduiding voor inhoud 2"/>
          <p:cNvSpPr>
            <a:spLocks noGrp="1"/>
          </p:cNvSpPr>
          <p:nvPr>
            <p:ph idx="1"/>
          </p:nvPr>
        </p:nvSpPr>
        <p:spPr/>
        <p:txBody>
          <a:bodyPr/>
          <a:lstStyle/>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a:p>
            <a:pPr marL="342900" lvl="0" indent="-342900">
              <a:buFont typeface="Wingdings" panose="05000000000000000000" pitchFamily="2" charset="2"/>
              <a:buChar char="Ø"/>
            </a:pPr>
            <a:endParaRPr lang="nl-NL" sz="2400">
              <a:solidFill>
                <a:srgbClr val="002060"/>
              </a:solidFill>
            </a:endParaRPr>
          </a:p>
        </p:txBody>
      </p:sp>
      <p:graphicFrame>
        <p:nvGraphicFramePr>
          <p:cNvPr id="5" name="Tabel 4">
            <a:extLst>
              <a:ext uri="{FF2B5EF4-FFF2-40B4-BE49-F238E27FC236}">
                <a16:creationId xmlns:a16="http://schemas.microsoft.com/office/drawing/2014/main" id="{F9059800-2EF5-404C-8F31-E55207D5613E}"/>
              </a:ext>
            </a:extLst>
          </p:cNvPr>
          <p:cNvGraphicFramePr>
            <a:graphicFrameLocks noGrp="1"/>
          </p:cNvGraphicFramePr>
          <p:nvPr>
            <p:extLst>
              <p:ext uri="{D42A27DB-BD31-4B8C-83A1-F6EECF244321}">
                <p14:modId xmlns:p14="http://schemas.microsoft.com/office/powerpoint/2010/main" val="2179525368"/>
              </p:ext>
            </p:extLst>
          </p:nvPr>
        </p:nvGraphicFramePr>
        <p:xfrm>
          <a:off x="503680" y="2419200"/>
          <a:ext cx="11208592" cy="3134360"/>
        </p:xfrm>
        <a:graphic>
          <a:graphicData uri="http://schemas.openxmlformats.org/drawingml/2006/table">
            <a:tbl>
              <a:tblPr firstRow="1" bandRow="1">
                <a:tableStyleId>{5C22544A-7EE6-4342-B048-85BDC9FD1C3A}</a:tableStyleId>
              </a:tblPr>
              <a:tblGrid>
                <a:gridCol w="5604296">
                  <a:extLst>
                    <a:ext uri="{9D8B030D-6E8A-4147-A177-3AD203B41FA5}">
                      <a16:colId xmlns:a16="http://schemas.microsoft.com/office/drawing/2014/main" val="2297037126"/>
                    </a:ext>
                  </a:extLst>
                </a:gridCol>
                <a:gridCol w="5604296">
                  <a:extLst>
                    <a:ext uri="{9D8B030D-6E8A-4147-A177-3AD203B41FA5}">
                      <a16:colId xmlns:a16="http://schemas.microsoft.com/office/drawing/2014/main" val="3879655653"/>
                    </a:ext>
                  </a:extLst>
                </a:gridCol>
              </a:tblGrid>
              <a:tr h="370840">
                <a:tc>
                  <a:txBody>
                    <a:bodyPr/>
                    <a:lstStyle/>
                    <a:p>
                      <a:r>
                        <a:rPr lang="nl-NL" sz="1900"/>
                        <a:t>Landelijk</a:t>
                      </a:r>
                    </a:p>
                  </a:txBody>
                  <a:tcPr/>
                </a:tc>
                <a:tc>
                  <a:txBody>
                    <a:bodyPr/>
                    <a:lstStyle/>
                    <a:p>
                      <a:r>
                        <a:rPr lang="nl-NL" sz="1900"/>
                        <a:t>Regionaal, lokaal, individueel</a:t>
                      </a:r>
                    </a:p>
                  </a:txBody>
                  <a:tcPr/>
                </a:tc>
                <a:extLst>
                  <a:ext uri="{0D108BD9-81ED-4DB2-BD59-A6C34878D82A}">
                    <a16:rowId xmlns:a16="http://schemas.microsoft.com/office/drawing/2014/main" val="26995934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Kaderbesluit CGS januari 2020</a:t>
                      </a:r>
                      <a:endParaRPr lang="nl-NL" sz="1900" b="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Regionaal opleidingsplan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900" b="0">
                        <a:solidFill>
                          <a:schemeClr val="tx1"/>
                        </a:solidFill>
                      </a:endParaRPr>
                    </a:p>
                  </a:txBody>
                  <a:tcPr/>
                </a:tc>
                <a:extLst>
                  <a:ext uri="{0D108BD9-81ED-4DB2-BD59-A6C34878D82A}">
                    <a16:rowId xmlns:a16="http://schemas.microsoft.com/office/drawing/2014/main" val="28604346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dirty="0">
                          <a:solidFill>
                            <a:schemeClr val="tx1"/>
                          </a:solidFill>
                          <a:latin typeface="+mn-lt"/>
                          <a:ea typeface="+mn-ea"/>
                          <a:cs typeface="+mn-cs"/>
                        </a:rPr>
                        <a:t>Specifiek besluit CGS</a:t>
                      </a:r>
                    </a:p>
                    <a:p>
                      <a:endParaRPr lang="nl-NL" sz="19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900" b="0" kern="1200">
                          <a:solidFill>
                            <a:schemeClr val="tx1"/>
                          </a:solidFill>
                          <a:latin typeface="+mn-lt"/>
                          <a:ea typeface="+mn-ea"/>
                          <a:cs typeface="+mn-cs"/>
                        </a:rPr>
                        <a:t>Lokaal opleidingsplan</a:t>
                      </a:r>
                    </a:p>
                    <a:p>
                      <a:endParaRPr lang="nl-NL" sz="1900" b="0">
                        <a:solidFill>
                          <a:schemeClr val="tx1"/>
                        </a:solidFill>
                      </a:endParaRPr>
                    </a:p>
                  </a:txBody>
                  <a:tcPr/>
                </a:tc>
                <a:extLst>
                  <a:ext uri="{0D108BD9-81ED-4DB2-BD59-A6C34878D82A}">
                    <a16:rowId xmlns:a16="http://schemas.microsoft.com/office/drawing/2014/main" val="2492048480"/>
                  </a:ext>
                </a:extLst>
              </a:tr>
              <a:tr h="370840">
                <a:tc>
                  <a:txBody>
                    <a:bodyPr/>
                    <a:lstStyle/>
                    <a:p>
                      <a:r>
                        <a:rPr lang="nl-NL" sz="1900" dirty="0">
                          <a:solidFill>
                            <a:schemeClr val="tx1"/>
                          </a:solidFill>
                        </a:rPr>
                        <a:t>Kwaliteitskader</a:t>
                      </a:r>
                    </a:p>
                  </a:txBody>
                  <a:tcPr/>
                </a:tc>
                <a:tc>
                  <a:txBody>
                    <a:bodyPr/>
                    <a:lstStyle/>
                    <a:p>
                      <a:r>
                        <a:rPr lang="nl-NL" sz="1900">
                          <a:solidFill>
                            <a:schemeClr val="tx1"/>
                          </a:solidFill>
                        </a:rPr>
                        <a:t>Individueel opleidingsplan, -schema</a:t>
                      </a:r>
                    </a:p>
                    <a:p>
                      <a:endParaRPr lang="nl-NL" sz="1900">
                        <a:solidFill>
                          <a:schemeClr val="tx1"/>
                        </a:solidFill>
                      </a:endParaRPr>
                    </a:p>
                  </a:txBody>
                  <a:tcPr/>
                </a:tc>
                <a:extLst>
                  <a:ext uri="{0D108BD9-81ED-4DB2-BD59-A6C34878D82A}">
                    <a16:rowId xmlns:a16="http://schemas.microsoft.com/office/drawing/2014/main" val="2473775067"/>
                  </a:ext>
                </a:extLst>
              </a:tr>
              <a:tr h="741680">
                <a:tc>
                  <a:txBody>
                    <a:bodyPr/>
                    <a:lstStyle/>
                    <a:p>
                      <a:r>
                        <a:rPr lang="nl-NL" sz="1900">
                          <a:solidFill>
                            <a:schemeClr val="tx1"/>
                          </a:solidFill>
                        </a:rPr>
                        <a:t>Landelijk opleidingsplan</a:t>
                      </a:r>
                    </a:p>
                    <a:p>
                      <a:endParaRPr lang="nl-NL" sz="1900">
                        <a:solidFill>
                          <a:schemeClr val="tx1"/>
                        </a:solidFill>
                      </a:endParaRPr>
                    </a:p>
                  </a:txBody>
                  <a:tcPr/>
                </a:tc>
                <a:tc>
                  <a:txBody>
                    <a:bodyPr/>
                    <a:lstStyle/>
                    <a:p>
                      <a:endParaRPr lang="nl-NL" sz="1900" dirty="0">
                        <a:solidFill>
                          <a:schemeClr val="tx1"/>
                        </a:solidFill>
                      </a:endParaRPr>
                    </a:p>
                  </a:txBody>
                  <a:tcPr/>
                </a:tc>
                <a:extLst>
                  <a:ext uri="{0D108BD9-81ED-4DB2-BD59-A6C34878D82A}">
                    <a16:rowId xmlns:a16="http://schemas.microsoft.com/office/drawing/2014/main" val="3878300717"/>
                  </a:ext>
                </a:extLst>
              </a:tr>
            </a:tbl>
          </a:graphicData>
        </a:graphic>
      </p:graphicFrame>
      <p:sp>
        <p:nvSpPr>
          <p:cNvPr id="2" name="Tijdelijke aanduiding voor datum 1">
            <a:extLst>
              <a:ext uri="{FF2B5EF4-FFF2-40B4-BE49-F238E27FC236}">
                <a16:creationId xmlns:a16="http://schemas.microsoft.com/office/drawing/2014/main" id="{64622C89-CD11-46EF-8432-65502931C436}"/>
              </a:ext>
            </a:extLst>
          </p:cNvPr>
          <p:cNvSpPr>
            <a:spLocks noGrp="1"/>
          </p:cNvSpPr>
          <p:nvPr>
            <p:ph type="dt" sz="half" idx="10"/>
          </p:nvPr>
        </p:nvSpPr>
        <p:spPr/>
        <p:txBody>
          <a:bodyPr/>
          <a:lstStyle/>
          <a:p>
            <a:fld id="{5EC22720-570F-4338-9BB2-DF42CC5AF65D}" type="datetime1">
              <a:rPr lang="nl-NL" sz="1000" noProof="1" smtClean="0"/>
              <a:t>14-1-2020</a:t>
            </a:fld>
            <a:endParaRPr lang="nl-NL" sz="1000" noProof="1"/>
          </a:p>
        </p:txBody>
      </p:sp>
      <p:sp>
        <p:nvSpPr>
          <p:cNvPr id="3" name="Tijdelijke aanduiding voor voettekst 2">
            <a:extLst>
              <a:ext uri="{FF2B5EF4-FFF2-40B4-BE49-F238E27FC236}">
                <a16:creationId xmlns:a16="http://schemas.microsoft.com/office/drawing/2014/main" id="{FB072095-38DE-4D70-8567-C7F8C9EB81F7}"/>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96451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3111" y="1280977"/>
            <a:ext cx="11304000" cy="576000"/>
          </a:xfrm>
        </p:spPr>
        <p:txBody>
          <a:bodyPr/>
          <a:lstStyle/>
          <a:p>
            <a:r>
              <a:rPr lang="nl-NL" dirty="0"/>
              <a:t>Kwaliteitscyclus</a:t>
            </a:r>
          </a:p>
        </p:txBody>
      </p:sp>
      <p:sp>
        <p:nvSpPr>
          <p:cNvPr id="3" name="Tijdelijke aanduiding voor inhoud 2"/>
          <p:cNvSpPr>
            <a:spLocks noGrp="1"/>
          </p:cNvSpPr>
          <p:nvPr>
            <p:ph idx="1"/>
          </p:nvPr>
        </p:nvSpPr>
        <p:spPr>
          <a:xfrm>
            <a:off x="453111" y="2419200"/>
            <a:ext cx="11304000" cy="4032000"/>
          </a:xfrm>
        </p:spPr>
        <p:txBody>
          <a:bodyPr/>
          <a:lstStyle/>
          <a:p>
            <a:pPr marL="342900" lvl="0" indent="-342900">
              <a:buFont typeface="Wingdings" panose="05000000000000000000" pitchFamily="2" charset="2"/>
              <a:buChar char="Ø"/>
            </a:pPr>
            <a:r>
              <a:rPr lang="nl-NL" dirty="0"/>
              <a:t>Intern kwaliteitstoezicht</a:t>
            </a:r>
          </a:p>
          <a:p>
            <a:pPr marL="558900" lvl="1"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Zwaartepunt van de controle bij de opleidingsinstelling</a:t>
            </a:r>
          </a:p>
          <a:p>
            <a:pPr marL="558900" lvl="1"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Kwaliteitscycli van individuele opleidingen en opleidingsinstellingen</a:t>
            </a:r>
          </a:p>
          <a:p>
            <a:pPr marL="558900" lvl="1" indent="-342900">
              <a:buFont typeface="Wingdings" panose="05000000000000000000" pitchFamily="2" charset="2"/>
              <a:buChar char="Ø"/>
            </a:pPr>
            <a:endParaRPr lang="nl-NL" dirty="0"/>
          </a:p>
          <a:p>
            <a:pPr marL="774900" lvl="2" indent="-342900">
              <a:buFont typeface="Wingdings" panose="05000000000000000000" pitchFamily="2" charset="2"/>
              <a:buChar char="Ø"/>
            </a:pPr>
            <a:r>
              <a:rPr lang="nl-NL" dirty="0"/>
              <a:t>Worden alle stappen van de kwaliteitscyclus systematisch genomen en wordt nagegaan of de afgesproken verbeteracties in de praktijk beklijven ?</a:t>
            </a:r>
          </a:p>
          <a:p>
            <a:r>
              <a:rPr lang="nl-NL" sz="2000" dirty="0"/>
              <a:t> </a:t>
            </a:r>
            <a:endParaRPr lang="nl-NL" sz="6000" b="1" dirty="0"/>
          </a:p>
        </p:txBody>
      </p:sp>
      <p:pic>
        <p:nvPicPr>
          <p:cNvPr id="6" name="Afbeelding 5">
            <a:extLst>
              <a:ext uri="{FF2B5EF4-FFF2-40B4-BE49-F238E27FC236}">
                <a16:creationId xmlns:a16="http://schemas.microsoft.com/office/drawing/2014/main" id="{43085B75-086E-4124-A369-9F1FFE89202D}"/>
              </a:ext>
            </a:extLst>
          </p:cNvPr>
          <p:cNvPicPr>
            <a:picLocks noChangeAspect="1"/>
          </p:cNvPicPr>
          <p:nvPr/>
        </p:nvPicPr>
        <p:blipFill>
          <a:blip r:embed="rId3"/>
          <a:stretch>
            <a:fillRect/>
          </a:stretch>
        </p:blipFill>
        <p:spPr>
          <a:xfrm>
            <a:off x="5519936" y="460420"/>
            <a:ext cx="2232248" cy="2217114"/>
          </a:xfrm>
          <a:prstGeom prst="rect">
            <a:avLst/>
          </a:prstGeom>
        </p:spPr>
      </p:pic>
      <p:sp>
        <p:nvSpPr>
          <p:cNvPr id="4" name="Tijdelijke aanduiding voor datum 3">
            <a:extLst>
              <a:ext uri="{FF2B5EF4-FFF2-40B4-BE49-F238E27FC236}">
                <a16:creationId xmlns:a16="http://schemas.microsoft.com/office/drawing/2014/main" id="{9A84E3F1-EDAA-4964-97EF-36A7BA93BB8B}"/>
              </a:ext>
            </a:extLst>
          </p:cNvPr>
          <p:cNvSpPr>
            <a:spLocks noGrp="1"/>
          </p:cNvSpPr>
          <p:nvPr>
            <p:ph type="dt" sz="half" idx="10"/>
          </p:nvPr>
        </p:nvSpPr>
        <p:spPr/>
        <p:txBody>
          <a:bodyPr/>
          <a:lstStyle/>
          <a:p>
            <a:fld id="{FA16C560-126D-4CC2-8A4E-5A0640CDB93D}"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F81A98E9-BD8A-454D-AB57-17B1EA3978DF}"/>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407262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D2CD3EAC-850D-4E0B-8FE1-2FFBCFB1EA48}"/>
              </a:ext>
            </a:extLst>
          </p:cNvPr>
          <p:cNvSpPr>
            <a:spLocks noGrp="1"/>
          </p:cNvSpPr>
          <p:nvPr>
            <p:ph idx="1"/>
          </p:nvPr>
        </p:nvSpPr>
        <p:spPr>
          <a:xfrm>
            <a:off x="453110" y="1843199"/>
            <a:ext cx="11304000" cy="4608001"/>
          </a:xfrm>
        </p:spPr>
        <p:txBody>
          <a:bodyPr/>
          <a:lstStyle/>
          <a:p>
            <a:endParaRPr lang="nl-NL" dirty="0">
              <a:solidFill>
                <a:srgbClr val="000000"/>
              </a:solidFill>
              <a:latin typeface="Century Gothic" panose="020B0502020202020204" pitchFamily="34" charset="0"/>
            </a:endParaRPr>
          </a:p>
          <a:p>
            <a:r>
              <a:rPr lang="nl-NL" dirty="0">
                <a:solidFill>
                  <a:srgbClr val="000000"/>
                </a:solidFill>
                <a:latin typeface="Century Gothic" panose="020B0502020202020204" pitchFamily="34" charset="0"/>
              </a:rPr>
              <a:t>Door de betreffende (koepel van) wetenschappelijke vereniging(en) of coördinerende opleidingsorganisatie opgesteld of goedgekeurd overzicht van de elementen van kwaliteit die in samenhang met de erkenningseisen uit dit besluit en het betreffende specifieke besluit de gewenste kwaliteit van de opleiding beschrijven; </a:t>
            </a:r>
          </a:p>
          <a:p>
            <a:endParaRPr lang="nl-NL" dirty="0">
              <a:solidFill>
                <a:srgbClr val="000000"/>
              </a:solidFill>
              <a:latin typeface="Century Gothic" panose="020B0502020202020204" pitchFamily="34" charset="0"/>
            </a:endParaRPr>
          </a:p>
          <a:p>
            <a:r>
              <a:rPr lang="nl-NL" dirty="0">
                <a:solidFill>
                  <a:srgbClr val="000000"/>
                </a:solidFill>
                <a:latin typeface="Century Gothic" panose="020B0502020202020204" pitchFamily="34" charset="0"/>
              </a:rPr>
              <a:t>Erkenningseisen, erkenningsverplichtingen (KB CCMS), criteria instellingsvisitaties, Matrixen Scherpbier 2.0</a:t>
            </a:r>
          </a:p>
          <a:p>
            <a:r>
              <a:rPr lang="nl-NL" dirty="0">
                <a:solidFill>
                  <a:srgbClr val="000000"/>
                </a:solidFill>
                <a:latin typeface="Century Gothic" panose="020B0502020202020204" pitchFamily="34" charset="0"/>
              </a:rPr>
              <a:t>Kwaliteitskader als document nieuw, inhoud veelal niet nieuw.</a:t>
            </a:r>
          </a:p>
          <a:p>
            <a:endParaRPr lang="nl-NL" dirty="0">
              <a:solidFill>
                <a:srgbClr val="000000"/>
              </a:solidFill>
              <a:latin typeface="Century Gothic" panose="020B0502020202020204" pitchFamily="34" charset="0"/>
            </a:endParaRPr>
          </a:p>
          <a:p>
            <a:r>
              <a:rPr lang="nl-NL" dirty="0"/>
              <a:t>Het kwaliteitskader is ingedeeld in algemene kwaliteitsdomeinen die vervolgens per opleidingsactor zijn uitgewerkt in kwaliteitsaspecten.</a:t>
            </a:r>
          </a:p>
          <a:p>
            <a:endParaRPr lang="nl-NL" dirty="0"/>
          </a:p>
          <a:p>
            <a:r>
              <a:rPr lang="nl-NL" dirty="0"/>
              <a:t>Startversie kwaliteitskader opgesteld door CGS, definitieve versie FMS volgt</a:t>
            </a:r>
          </a:p>
          <a:p>
            <a:endParaRPr lang="nl-NL" dirty="0"/>
          </a:p>
          <a:p>
            <a:endParaRPr lang="nl-NL" dirty="0"/>
          </a:p>
          <a:p>
            <a:endParaRPr lang="nl-NL" dirty="0"/>
          </a:p>
          <a:p>
            <a:endParaRPr lang="nl-NL" dirty="0"/>
          </a:p>
          <a:p>
            <a:endParaRPr lang="nl-NL" dirty="0"/>
          </a:p>
          <a:p>
            <a:endParaRPr lang="nl-NL" dirty="0"/>
          </a:p>
          <a:p>
            <a:r>
              <a:rPr lang="nl-NL" sz="2000" dirty="0">
                <a:solidFill>
                  <a:srgbClr val="000000"/>
                </a:solidFill>
                <a:latin typeface="Century Gothic" panose="020B0502020202020204" pitchFamily="34" charset="0"/>
              </a:rPr>
              <a:t>	</a:t>
            </a:r>
          </a:p>
        </p:txBody>
      </p:sp>
      <p:sp>
        <p:nvSpPr>
          <p:cNvPr id="3" name="Titel 2">
            <a:extLst>
              <a:ext uri="{FF2B5EF4-FFF2-40B4-BE49-F238E27FC236}">
                <a16:creationId xmlns:a16="http://schemas.microsoft.com/office/drawing/2014/main" id="{C5A8D5B2-B936-468A-B0FD-47B29E01DDCB}"/>
              </a:ext>
            </a:extLst>
          </p:cNvPr>
          <p:cNvSpPr>
            <a:spLocks noGrp="1"/>
          </p:cNvSpPr>
          <p:nvPr>
            <p:ph type="title"/>
          </p:nvPr>
        </p:nvSpPr>
        <p:spPr>
          <a:xfrm>
            <a:off x="430662" y="1053691"/>
            <a:ext cx="11304000" cy="503101"/>
          </a:xfrm>
        </p:spPr>
        <p:txBody>
          <a:bodyPr/>
          <a:lstStyle/>
          <a:p>
            <a:r>
              <a:rPr lang="nl-NL" dirty="0"/>
              <a:t>Kwaliteitskader: </a:t>
            </a:r>
            <a:r>
              <a:rPr lang="nl-NL" sz="2400" dirty="0"/>
              <a:t>wat is het </a:t>
            </a:r>
            <a:br>
              <a:rPr lang="nl-NL" dirty="0"/>
            </a:br>
            <a:r>
              <a:rPr lang="nl-NL" dirty="0"/>
              <a:t>                                         </a:t>
            </a:r>
            <a:endParaRPr lang="nl-NL" sz="2400" dirty="0"/>
          </a:p>
        </p:txBody>
      </p:sp>
      <p:sp>
        <p:nvSpPr>
          <p:cNvPr id="4" name="Tijdelijke aanduiding voor datum 3">
            <a:extLst>
              <a:ext uri="{FF2B5EF4-FFF2-40B4-BE49-F238E27FC236}">
                <a16:creationId xmlns:a16="http://schemas.microsoft.com/office/drawing/2014/main" id="{C21517D2-BF67-423C-B6C8-DDEAEC704582}"/>
              </a:ext>
            </a:extLst>
          </p:cNvPr>
          <p:cNvSpPr>
            <a:spLocks noGrp="1"/>
          </p:cNvSpPr>
          <p:nvPr>
            <p:ph type="dt" sz="half" idx="10"/>
          </p:nvPr>
        </p:nvSpPr>
        <p:spPr/>
        <p:txBody>
          <a:bodyPr/>
          <a:lstStyle/>
          <a:p>
            <a:fld id="{64FB7585-92AB-4C3D-B35F-D6B6B51FB0F9}" type="datetime1">
              <a:rPr lang="nl-NL" sz="1000" noProof="1" smtClean="0"/>
              <a:t>14-1-2020</a:t>
            </a:fld>
            <a:endParaRPr lang="nl-NL" sz="1000" noProof="1"/>
          </a:p>
        </p:txBody>
      </p:sp>
      <p:sp>
        <p:nvSpPr>
          <p:cNvPr id="5" name="Tijdelijke aanduiding voor voettekst 4">
            <a:extLst>
              <a:ext uri="{FF2B5EF4-FFF2-40B4-BE49-F238E27FC236}">
                <a16:creationId xmlns:a16="http://schemas.microsoft.com/office/drawing/2014/main" id="{BF577207-5EDD-45BF-8830-5DB9AE3F8702}"/>
              </a:ext>
            </a:extLst>
          </p:cNvPr>
          <p:cNvSpPr>
            <a:spLocks noGrp="1"/>
          </p:cNvSpPr>
          <p:nvPr>
            <p:ph type="ftr" sz="quarter" idx="11"/>
          </p:nvPr>
        </p:nvSpPr>
        <p:spPr/>
        <p:txBody>
          <a:bodyPr/>
          <a:lstStyle/>
          <a:p>
            <a:r>
              <a:rPr lang="nl-NL" sz="1000" noProof="1"/>
              <a:t>KB CGS visitatiecursus</a:t>
            </a:r>
          </a:p>
        </p:txBody>
      </p:sp>
    </p:spTree>
    <p:extLst>
      <p:ext uri="{BB962C8B-B14F-4D97-AF65-F5344CB8AC3E}">
        <p14:creationId xmlns:p14="http://schemas.microsoft.com/office/powerpoint/2010/main" val="4032501562"/>
      </p:ext>
    </p:extLst>
  </p:cSld>
  <p:clrMapOvr>
    <a:masterClrMapping/>
  </p:clrMapOvr>
</p:sld>
</file>

<file path=ppt/theme/theme1.xml><?xml version="1.0" encoding="utf-8"?>
<a:theme xmlns:a="http://schemas.openxmlformats.org/drawingml/2006/main" name="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10.xml><?xml version="1.0" encoding="utf-8"?>
<a:theme xmlns:a="http://schemas.openxmlformats.org/drawingml/2006/main" name="Office-thema">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3.xml><?xml version="1.0" encoding="utf-8"?>
<a:theme xmlns:a="http://schemas.openxmlformats.org/drawingml/2006/main" name="3_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4.xml><?xml version="1.0" encoding="utf-8"?>
<a:theme xmlns:a="http://schemas.openxmlformats.org/drawingml/2006/main" name="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5.xml><?xml version="1.0" encoding="utf-8"?>
<a:theme xmlns:a="http://schemas.openxmlformats.org/drawingml/2006/main" name="7_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6.xml><?xml version="1.0" encoding="utf-8"?>
<a:theme xmlns:a="http://schemas.openxmlformats.org/drawingml/2006/main" name="Presentatie RGS MijnRGS Wilco 07.03.2017">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7.xml><?xml version="1.0" encoding="utf-8"?>
<a:theme xmlns:a="http://schemas.openxmlformats.org/drawingml/2006/main" name="9_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8.xml><?xml version="1.0" encoding="utf-8"?>
<a:theme xmlns:a="http://schemas.openxmlformats.org/drawingml/2006/main" name="11_Presentatie RGS KNMG">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Basis PP breedbeeld NL.potx" id="{CD9D1325-1207-4306-91ED-8B184DC4C9B8}" vid="{67226F30-B756-4DA4-8064-50B7FA480318}"/>
    </a:ext>
  </a:extLst>
</a:theme>
</file>

<file path=ppt/theme/theme9.xml><?xml version="1.0" encoding="utf-8"?>
<a:theme xmlns:a="http://schemas.openxmlformats.org/drawingml/2006/main" name="Office-thema">
  <a:themeElements>
    <a:clrScheme name="Kleuren KNMG">
      <a:dk1>
        <a:srgbClr val="20221D"/>
      </a:dk1>
      <a:lt1>
        <a:sysClr val="window" lastClr="FFFFFF"/>
      </a:lt1>
      <a:dk2>
        <a:srgbClr val="20221D"/>
      </a:dk2>
      <a:lt2>
        <a:srgbClr val="FFFFFF"/>
      </a:lt2>
      <a:accent1>
        <a:srgbClr val="00B4BC"/>
      </a:accent1>
      <a:accent2>
        <a:srgbClr val="797B78"/>
      </a:accent2>
      <a:accent3>
        <a:srgbClr val="00B4BC"/>
      </a:accent3>
      <a:accent4>
        <a:srgbClr val="797B78"/>
      </a:accent4>
      <a:accent5>
        <a:srgbClr val="00B4BC"/>
      </a:accent5>
      <a:accent6>
        <a:srgbClr val="000000"/>
      </a:accent6>
      <a:hlink>
        <a:srgbClr val="20221D"/>
      </a:hlink>
      <a:folHlink>
        <a:srgbClr val="20221D"/>
      </a:folHlink>
    </a:clrScheme>
    <a:fontScheme name="Lettertypen KNMG">
      <a:majorFont>
        <a:latin typeface="Century Gothic"/>
        <a:ea typeface=""/>
        <a:cs typeface=""/>
      </a:majorFont>
      <a:minorFont>
        <a:latin typeface="Century Gothic"/>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B1EFB0DD31CF48A0F9E7E6925091BA" ma:contentTypeVersion="6" ma:contentTypeDescription="Een nieuw document maken." ma:contentTypeScope="" ma:versionID="f4aa4f6b4f174d4c88ff8a5693545315">
  <xsd:schema xmlns:xsd="http://www.w3.org/2001/XMLSchema" xmlns:xs="http://www.w3.org/2001/XMLSchema" xmlns:p="http://schemas.microsoft.com/office/2006/metadata/properties" xmlns:ns3="5fd7d060-38e0-4b66-aa88-22b3cbe80494" targetNamespace="http://schemas.microsoft.com/office/2006/metadata/properties" ma:root="true" ma:fieldsID="2955f198557aa129f9f62fd49a05792c" ns3:_="">
    <xsd:import namespace="5fd7d060-38e0-4b66-aa88-22b3cbe8049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7d060-38e0-4b66-aa88-22b3cbe804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8EC36-F67A-449C-A7B8-66C81E478419}">
  <ds:schemaRefs>
    <ds:schemaRef ds:uri="http://schemas.microsoft.com/sharepoint/v3/contenttype/forms"/>
  </ds:schemaRefs>
</ds:datastoreItem>
</file>

<file path=customXml/itemProps2.xml><?xml version="1.0" encoding="utf-8"?>
<ds:datastoreItem xmlns:ds="http://schemas.openxmlformats.org/officeDocument/2006/customXml" ds:itemID="{98C93854-F45F-4EA6-BEAC-6BA3FAD00F2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5fd7d060-38e0-4b66-aa88-22b3cbe80494"/>
    <ds:schemaRef ds:uri="http://www.w3.org/XML/1998/namespace"/>
  </ds:schemaRefs>
</ds:datastoreItem>
</file>

<file path=customXml/itemProps3.xml><?xml version="1.0" encoding="utf-8"?>
<ds:datastoreItem xmlns:ds="http://schemas.openxmlformats.org/officeDocument/2006/customXml" ds:itemID="{48A8F31D-A029-418F-8AD3-EED82ADB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d7d060-38e0-4b66-aa88-22b3cbe804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Presentatie RGS KNMG</Template>
  <TotalTime>915</TotalTime>
  <Words>1664</Words>
  <Application>Microsoft Office PowerPoint</Application>
  <PresentationFormat>Breedbeeld</PresentationFormat>
  <Paragraphs>473</Paragraphs>
  <Slides>33</Slides>
  <Notes>30</Notes>
  <HiddenSlides>0</HiddenSlides>
  <MMClips>0</MMClips>
  <ScaleCrop>false</ScaleCrop>
  <HeadingPairs>
    <vt:vector size="6" baseType="variant">
      <vt:variant>
        <vt:lpstr>Gebruikte lettertypen</vt:lpstr>
      </vt:variant>
      <vt:variant>
        <vt:i4>4</vt:i4>
      </vt:variant>
      <vt:variant>
        <vt:lpstr>Thema</vt:lpstr>
      </vt:variant>
      <vt:variant>
        <vt:i4>8</vt:i4>
      </vt:variant>
      <vt:variant>
        <vt:lpstr>Diatitels</vt:lpstr>
      </vt:variant>
      <vt:variant>
        <vt:i4>33</vt:i4>
      </vt:variant>
    </vt:vector>
  </HeadingPairs>
  <TitlesOfParts>
    <vt:vector size="45" baseType="lpstr">
      <vt:lpstr>Arial</vt:lpstr>
      <vt:lpstr>Calibri</vt:lpstr>
      <vt:lpstr>Century Gothic</vt:lpstr>
      <vt:lpstr>Wingdings</vt:lpstr>
      <vt:lpstr>Presentatie RGS KNMG</vt:lpstr>
      <vt:lpstr>1_Presentatie RGS KNMG</vt:lpstr>
      <vt:lpstr>3_Presentatie RGS KNMG</vt:lpstr>
      <vt:lpstr>KNMG</vt:lpstr>
      <vt:lpstr>7_Presentatie RGS KNMG</vt:lpstr>
      <vt:lpstr>Presentatie RGS MijnRGS Wilco 07.03.2017</vt:lpstr>
      <vt:lpstr>9_Presentatie RGS KNMG</vt:lpstr>
      <vt:lpstr>11_Presentatie RGS KNMG</vt:lpstr>
      <vt:lpstr>         Visiteren o.b.v.    Kaderbesluit CGS 2020</vt:lpstr>
      <vt:lpstr>Opzet bijscholing</vt:lpstr>
      <vt:lpstr>Achtergrond erkenningensystematiek</vt:lpstr>
      <vt:lpstr>Erkenningensystematiek</vt:lpstr>
      <vt:lpstr>Verschil visitatie/evaluatie</vt:lpstr>
      <vt:lpstr>Erkenningensystematiek</vt:lpstr>
      <vt:lpstr>Kaders</vt:lpstr>
      <vt:lpstr>Kwaliteitscyclus</vt:lpstr>
      <vt:lpstr>Kwaliteitskader: wat is het                                           </vt:lpstr>
      <vt:lpstr>Kwaliteitskader: hoe mee om te gaan</vt:lpstr>
      <vt:lpstr>  Hoe vult RGS het regulier toezicht in?</vt:lpstr>
      <vt:lpstr>PowerPoint-presentatie</vt:lpstr>
      <vt:lpstr>Regulier toezicht: </vt:lpstr>
      <vt:lpstr>Regulier toezicht: Evaluatiebezoeken (1)</vt:lpstr>
      <vt:lpstr>Regulier toezicht: Evaluatiebezoeken (2)  </vt:lpstr>
      <vt:lpstr>Regulier toezicht: Rapportages</vt:lpstr>
      <vt:lpstr>Visitaties</vt:lpstr>
      <vt:lpstr>  Hoe vult RGS het intensief toezicht in?</vt:lpstr>
      <vt:lpstr>Intensief toezicht</vt:lpstr>
      <vt:lpstr>Intensief toezicht</vt:lpstr>
      <vt:lpstr>Besluiten door de RGS over status erkenning  </vt:lpstr>
      <vt:lpstr>Intensief toezicht wanneer ?</vt:lpstr>
      <vt:lpstr>Intensief toezicht in de praktijk</vt:lpstr>
      <vt:lpstr>  Overgang naar het nieuwe stelsel</vt:lpstr>
      <vt:lpstr>Invoering nieuwe toezichtsystematiek</vt:lpstr>
      <vt:lpstr>Invoering nieuwe systematiek</vt:lpstr>
      <vt:lpstr>Overgangsregeling</vt:lpstr>
      <vt:lpstr>Overgangsregeling</vt:lpstr>
      <vt:lpstr>Overgang naar nieuwe toezichtsystematiek</vt:lpstr>
      <vt:lpstr>Regionaal Visiteren  </vt:lpstr>
      <vt:lpstr>Visiteren na 1 januari 2020</vt:lpstr>
      <vt:lpstr>Visiteren na 1 januari 2020</vt:lpstr>
      <vt:lpstr> Vragen     </vt:lpstr>
    </vt:vector>
  </TitlesOfParts>
  <Company>DOMUS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Vinkesteijn, Florine</dc:creator>
  <dc:description>Sjabloonversie: 1.0 - 22 augustus 2016_x000d_
ontwerp: Positivity Branding_x000d_
Sjablonen: www.JoulesUnlimited.nl</dc:description>
  <cp:lastModifiedBy>Bueving, Herman</cp:lastModifiedBy>
  <cp:revision>9</cp:revision>
  <cp:lastPrinted>2018-09-14T08:47:48Z</cp:lastPrinted>
  <dcterms:created xsi:type="dcterms:W3CDTF">2016-09-29T13:19:03Z</dcterms:created>
  <dcterms:modified xsi:type="dcterms:W3CDTF">2020-01-14T16:49:39Z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0x01010059B1EFB0DD31CF48A0F9E7E6925091BA</vt:lpwstr>
  </property>
  <property fmtid="{D5CDD505-2E9C-101B-9397-08002B2CF9AE}" pid="3" name="_dlc_DocIdItemGuid">
    <vt:lpwstr>430c1376-84fa-4420-9fc0-a57630b7d7ef</vt:lpwstr>
  </property>
  <property fmtid="{D5CDD505-2E9C-101B-9397-08002B2CF9AE}" pid="4" name="KNMG_DocumentSoort">
    <vt:lpwstr/>
  </property>
  <property fmtid="{D5CDD505-2E9C-101B-9397-08002B2CF9AE}" pid="5" name="KNMG_Department">
    <vt:lpwstr/>
  </property>
  <property fmtid="{D5CDD505-2E9C-101B-9397-08002B2CF9AE}" pid="6" name="KNMG_Trefwoorden">
    <vt:lpwstr/>
  </property>
  <property fmtid="{D5CDD505-2E9C-101B-9397-08002B2CF9AE}" pid="7" name="MSIP_Label_0e8f07c4-7b00-4898-b12a-7871d245ea70_Enabled">
    <vt:lpwstr>True</vt:lpwstr>
  </property>
  <property fmtid="{D5CDD505-2E9C-101B-9397-08002B2CF9AE}" pid="8" name="MSIP_Label_0e8f07c4-7b00-4898-b12a-7871d245ea70_SiteId">
    <vt:lpwstr>a11aaddc-c29f-4bd9-9ad9-b5d303d89e0f</vt:lpwstr>
  </property>
  <property fmtid="{D5CDD505-2E9C-101B-9397-08002B2CF9AE}" pid="9" name="MSIP_Label_0e8f07c4-7b00-4898-b12a-7871d245ea70_Owner">
    <vt:lpwstr>l.van.ooijen@Fed.knmg.nl</vt:lpwstr>
  </property>
  <property fmtid="{D5CDD505-2E9C-101B-9397-08002B2CF9AE}" pid="10" name="MSIP_Label_0e8f07c4-7b00-4898-b12a-7871d245ea70_SetDate">
    <vt:lpwstr>2019-02-07T13:25:34.0826447Z</vt:lpwstr>
  </property>
  <property fmtid="{D5CDD505-2E9C-101B-9397-08002B2CF9AE}" pid="11" name="MSIP_Label_0e8f07c4-7b00-4898-b12a-7871d245ea70_Name">
    <vt:lpwstr>Openbaar</vt:lpwstr>
  </property>
  <property fmtid="{D5CDD505-2E9C-101B-9397-08002B2CF9AE}" pid="12" name="MSIP_Label_0e8f07c4-7b00-4898-b12a-7871d245ea70_Application">
    <vt:lpwstr>Microsoft Azure Information Protection</vt:lpwstr>
  </property>
  <property fmtid="{D5CDD505-2E9C-101B-9397-08002B2CF9AE}" pid="13" name="MSIP_Label_0e8f07c4-7b00-4898-b12a-7871d245ea70_Extended_MSFT_Method">
    <vt:lpwstr>Automatic</vt:lpwstr>
  </property>
  <property fmtid="{D5CDD505-2E9C-101B-9397-08002B2CF9AE}" pid="14" name="Sensitivity">
    <vt:lpwstr>Openbaar</vt:lpwstr>
  </property>
  <property fmtid="{D5CDD505-2E9C-101B-9397-08002B2CF9AE}" pid="15" name="AuthorIds_UIVersion_1536">
    <vt:lpwstr>142</vt:lpwstr>
  </property>
  <property fmtid="{D5CDD505-2E9C-101B-9397-08002B2CF9AE}" pid="16" name="AuthorIds_UIVersion_512">
    <vt:lpwstr>142</vt:lpwstr>
  </property>
  <property fmtid="{D5CDD505-2E9C-101B-9397-08002B2CF9AE}" pid="17" name="AuthorIds_UIVersion_1024">
    <vt:lpwstr>142</vt:lpwstr>
  </property>
</Properties>
</file>