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6" r:id="rId11"/>
    <p:sldId id="261" r:id="rId12"/>
    <p:sldId id="267" r:id="rId13"/>
    <p:sldId id="262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/>
    <p:restoredTop sz="94694"/>
  </p:normalViewPr>
  <p:slideViewPr>
    <p:cSldViewPr snapToGrid="0">
      <p:cViewPr varScale="1">
        <p:scale>
          <a:sx n="91" d="100"/>
          <a:sy n="91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3CB23-C081-A14A-9E25-7A1C74BF0A3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FAC71-0F1C-504C-A0F9-DE820AC8F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00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FAC71-0F1C-504C-A0F9-DE820AC8FB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1EF8-B3AD-F56A-7E2C-89EC4DAA9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7EF07-FABA-4E78-B6C4-ED5491E9B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C016-8008-4863-2C6D-086D9517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2787-1D7D-25A4-B299-2838744D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1170-898E-A710-DFA5-B07AB46F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3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A177-5EF5-B0B2-33B8-921EB9A7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1C2F1-CF17-F66D-6E57-FD71DD1D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8288-0FFA-06B3-D39F-FD594773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A532-7E3E-2FEC-D126-37D6454C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97942-AEE0-B2A6-8FC0-FAE08F4E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9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67C6F-1B5E-9D9E-3A6B-A05D1789C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711F1-F6AA-8518-5862-B9A589338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60B1-DCEE-0F17-276C-31627490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3E8A-E055-E03A-D027-ADCCD1BC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5B3E-7F62-DBFE-47EA-4EB3928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C77A-418E-526E-64B7-69F007C3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E62F-1C54-ECD4-C235-7BD13C39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3013-EC98-C651-93DB-7C2D3405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B4BB-4404-DEAE-C0FD-7D1F438E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F9A1-8315-197F-9BB5-1D6E41E6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4BCB-703B-E300-F68A-B86B5B61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70E3-5555-7669-F337-C9F38243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D3A6-ABEF-B409-11C1-A5398783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F9C6-D22D-1D82-F9B9-4385054E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479A-07FE-05AB-9735-741F1C17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5F75-5C8C-9A7A-0455-0A96C31C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D015-0130-8E8D-DA8F-B4EC0ACEF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D8633-53E2-CFB0-29C7-B1AFA0159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4226-5743-AD1C-DF2A-D7D741DA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04420-8C46-F9AA-A869-F06D4872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84B3-7684-CC07-0BE4-355E915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EC39-D3A7-D026-6C21-C14C32C5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CBE1-CFFC-8040-9525-0D01BB44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B840F-C59C-6E07-EFB3-0E607F564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4348F-1EBF-48F9-6437-16D904403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39FB3-BEEA-D250-A6C2-23323ED6B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14798-8DC0-AE3D-A2D4-F9545979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D8B8A-0D20-82FE-E737-3789A6A6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41ACB-1B2E-FCED-BB55-B26C7407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917-56FB-7B22-C66D-999FD30D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3973E-D840-C26D-82D8-1F973C13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2F135-8B24-A608-10F8-74570EF3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93B80-8FDE-BA77-C83C-FDBB25C2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1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1D5B4-78D1-D54E-13BA-0A1715D7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1A9EE-D997-9893-3993-FFB9E6E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2078D-2AFC-2F4D-28E1-6B49D464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D8DF-6C3D-51E7-2A22-6896F0C1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951B-1A8B-8579-FE59-29A0798F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7626-F3BB-2DAC-21EE-3866FF94A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9880A-4D58-C889-B661-809970D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D065-8F28-E0BD-7DB3-CE476768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F0B0-5E7D-6B7C-98F7-B533353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EB20-F36C-E8BC-7E6E-CADB9D6C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E75B-7F5D-19CD-AF8D-29FD876BA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63C67-12B0-3931-32CB-B8FB0E56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0B05A-F548-C4A0-13EC-AA4B4C28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3B461-2145-97FF-6FE4-BF7CE9CD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00CE-AEF5-CF5D-3D75-48ADEEEB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7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28218-9D12-8EB0-8CE8-9BC386D4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722F-DF77-F66D-9047-CEF30984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651D-395A-99CF-C019-C18029B41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1FCB-1314-0ACA-5C01-C052FDDC7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153C-5453-FAD9-4D10-16EA3B401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3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1C8F-DA69-A1F3-20B8-55394D3D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7FA0F-8BA1-A388-860A-62101854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4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776DB7C-88F6-6A34-A3CA-12C0C324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647" b="43111"/>
          <a:stretch/>
        </p:blipFill>
        <p:spPr>
          <a:xfrm>
            <a:off x="704088" y="957885"/>
            <a:ext cx="7808976" cy="59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6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A7F4EF9-13D9-13B6-6572-66E9ABE8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294" b="58170"/>
          <a:stretch/>
        </p:blipFill>
        <p:spPr>
          <a:xfrm>
            <a:off x="1283207" y="786384"/>
            <a:ext cx="8778241" cy="46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3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5785576-1623-E05A-C7C2-3592783C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54459" b="43516"/>
          <a:stretch/>
        </p:blipFill>
        <p:spPr>
          <a:xfrm>
            <a:off x="712317" y="557211"/>
            <a:ext cx="7142379" cy="49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87B530-9BA2-20D7-F825-6771A1DF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529" b="39346"/>
          <a:stretch/>
        </p:blipFill>
        <p:spPr>
          <a:xfrm>
            <a:off x="1490472" y="640080"/>
            <a:ext cx="6446520" cy="49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8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B49566-CE6D-20FF-57C5-9A585CE29379}"/>
              </a:ext>
            </a:extLst>
          </p:cNvPr>
          <p:cNvGrpSpPr/>
          <p:nvPr/>
        </p:nvGrpSpPr>
        <p:grpSpPr>
          <a:xfrm>
            <a:off x="1984952" y="868679"/>
            <a:ext cx="5860600" cy="4564821"/>
            <a:chOff x="6154616" y="1789935"/>
            <a:chExt cx="4061913" cy="3163824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7B0D1BA-654F-6B85-F0F5-615E0C3EE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" r="77245" b="41996"/>
            <a:stretch/>
          </p:blipFill>
          <p:spPr>
            <a:xfrm>
              <a:off x="8086663" y="1792398"/>
              <a:ext cx="2129866" cy="3053921"/>
            </a:xfrm>
            <a:prstGeom prst="rect">
              <a:avLst/>
            </a:prstGeom>
          </p:spPr>
        </p:pic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2B29629-E9D4-6E3F-3E46-C5F7C5104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75875" b="27634"/>
            <a:stretch/>
          </p:blipFill>
          <p:spPr>
            <a:xfrm>
              <a:off x="6154616" y="1789935"/>
              <a:ext cx="1875080" cy="3163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5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9B64-ACA8-2E3B-8965-BED4A07FD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Visualise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7E587-B40A-6A67-2451-4B86CEFDF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014E52-6F8F-74D4-3083-27BA4A00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77" b="78353"/>
          <a:stretch/>
        </p:blipFill>
        <p:spPr>
          <a:xfrm>
            <a:off x="851590" y="1403381"/>
            <a:ext cx="5353133" cy="16964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513E63-2B9E-33DF-80B4-BF4EBFF706EB}"/>
              </a:ext>
            </a:extLst>
          </p:cNvPr>
          <p:cNvSpPr/>
          <p:nvPr/>
        </p:nvSpPr>
        <p:spPr>
          <a:xfrm>
            <a:off x="2313432" y="1728216"/>
            <a:ext cx="228600" cy="21031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349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D4E28-87D2-D862-5318-5FEF18858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8F0091-4476-77AD-776A-24287A69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543" b="49165"/>
          <a:stretch/>
        </p:blipFill>
        <p:spPr>
          <a:xfrm>
            <a:off x="318515" y="443990"/>
            <a:ext cx="6490697" cy="52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6549F1-D27F-07DA-44E8-2967EB2A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57269" b="37278"/>
          <a:stretch/>
        </p:blipFill>
        <p:spPr>
          <a:xfrm>
            <a:off x="1324079" y="506249"/>
            <a:ext cx="6153497" cy="50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2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FF836C8-936B-238C-3588-05660454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255" b="21569"/>
          <a:stretch/>
        </p:blipFill>
        <p:spPr>
          <a:xfrm>
            <a:off x="478536" y="218600"/>
            <a:ext cx="8985504" cy="63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C77381-2BEC-C638-FFBE-1E805663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491" b="17176"/>
          <a:stretch/>
        </p:blipFill>
        <p:spPr>
          <a:xfrm>
            <a:off x="947930" y="106681"/>
            <a:ext cx="4986526" cy="63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6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574644-CC81-2690-7257-60459FF1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000" b="61660"/>
          <a:stretch/>
        </p:blipFill>
        <p:spPr>
          <a:xfrm>
            <a:off x="923544" y="1097213"/>
            <a:ext cx="6464808" cy="332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1BACA38-8738-B127-F2FA-B76C0262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235" b="40253"/>
          <a:stretch/>
        </p:blipFill>
        <p:spPr>
          <a:xfrm>
            <a:off x="599736" y="548739"/>
            <a:ext cx="7492704" cy="57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1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A4D3C4-702F-D0BA-0B5A-29DE3E6F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059" b="29307"/>
          <a:stretch/>
        </p:blipFill>
        <p:spPr>
          <a:xfrm>
            <a:off x="667512" y="813816"/>
            <a:ext cx="7891272" cy="59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2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Macintosh PowerPoint</Application>
  <PresentationFormat>Widescreen</PresentationFormat>
  <Paragraphs>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Source Sans Pro</vt:lpstr>
      <vt:lpstr>Office Theme</vt:lpstr>
      <vt:lpstr>Import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Fonti Kar</dc:creator>
  <cp:lastModifiedBy>Fonti Kar</cp:lastModifiedBy>
  <cp:revision>3</cp:revision>
  <dcterms:created xsi:type="dcterms:W3CDTF">2024-10-30T05:09:53Z</dcterms:created>
  <dcterms:modified xsi:type="dcterms:W3CDTF">2024-10-30T06:32:48Z</dcterms:modified>
</cp:coreProperties>
</file>