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68"/>
    <p:restoredTop sz="94694"/>
  </p:normalViewPr>
  <p:slideViewPr>
    <p:cSldViewPr snapToGrid="0">
      <p:cViewPr varScale="1">
        <p:scale>
          <a:sx n="101" d="100"/>
          <a:sy n="101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1EF8-B3AD-F56A-7E2C-89EC4DAA9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7EF07-FABA-4E78-B6C4-ED5491E9B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DC016-8008-4863-2C6D-086D9517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9825-60D1-DE44-80D3-99FBDE6B272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72787-1D7D-25A4-B299-2838744D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A1170-898E-A710-DFA5-B07AB46F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D86A-20E8-1842-B40F-F85EE453A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23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A177-5EF5-B0B2-33B8-921EB9A7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1C2F1-CF17-F66D-6E57-FD71DD1D9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D8288-0FFA-06B3-D39F-FD594773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9825-60D1-DE44-80D3-99FBDE6B272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8A532-7E3E-2FEC-D126-37D6454C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97942-AEE0-B2A6-8FC0-FAE08F4E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D86A-20E8-1842-B40F-F85EE453A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9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67C6F-1B5E-9D9E-3A6B-A05D1789C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711F1-F6AA-8518-5862-B9A589338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660B1-DCEE-0F17-276C-31627490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9825-60D1-DE44-80D3-99FBDE6B272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63E8A-E055-E03A-D027-ADCCD1BC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E5B3E-7F62-DBFE-47EA-4EB39289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D86A-20E8-1842-B40F-F85EE453A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15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C77A-418E-526E-64B7-69F007C3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6E62F-1C54-ECD4-C235-7BD13C39A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13013-EC98-C651-93DB-7C2D3405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9825-60D1-DE44-80D3-99FBDE6B272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CB4BB-4404-DEAE-C0FD-7D1F438EA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F9A1-8315-197F-9BB5-1D6E41E6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D86A-20E8-1842-B40F-F85EE453A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7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C4BCB-703B-E300-F68A-B86B5B611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E70E3-5555-7669-F337-C9F38243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DD3A6-ABEF-B409-11C1-A5398783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9825-60D1-DE44-80D3-99FBDE6B272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EF9C6-D22D-1D82-F9B9-4385054E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B479A-07FE-05AB-9735-741F1C17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D86A-20E8-1842-B40F-F85EE453A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21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5F75-5C8C-9A7A-0455-0A96C31C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8D015-0130-8E8D-DA8F-B4EC0ACEF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D8633-53E2-CFB0-29C7-B1AFA0159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04226-5743-AD1C-DF2A-D7D741DA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9825-60D1-DE44-80D3-99FBDE6B272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04420-8C46-F9AA-A869-F06D4872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E84B3-7684-CC07-0BE4-355E915A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D86A-20E8-1842-B40F-F85EE453A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3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EC39-D3A7-D026-6C21-C14C32C5B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ECBE1-CFFC-8040-9525-0D01BB44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B840F-C59C-6E07-EFB3-0E607F564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34348F-1EBF-48F9-6437-16D904403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139FB3-BEEA-D250-A6C2-23323ED6B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814798-8DC0-AE3D-A2D4-F9545979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9825-60D1-DE44-80D3-99FBDE6B272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0D8B8A-0D20-82FE-E737-3789A6A65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641ACB-1B2E-FCED-BB55-B26C7407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D86A-20E8-1842-B40F-F85EE453A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15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3917-56FB-7B22-C66D-999FD30D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B3973E-D840-C26D-82D8-1F973C13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9825-60D1-DE44-80D3-99FBDE6B272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2F135-8B24-A608-10F8-74570EF3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93B80-8FDE-BA77-C83C-FDBB25C2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D86A-20E8-1842-B40F-F85EE453A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81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1D5B4-78D1-D54E-13BA-0A1715D7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9825-60D1-DE44-80D3-99FBDE6B272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1A9EE-D997-9893-3993-FFB9E6E4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2078D-2AFC-2F4D-28E1-6B49D464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D86A-20E8-1842-B40F-F85EE453A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43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2D8DF-6C3D-51E7-2A22-6896F0C1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C951B-1A8B-8579-FE59-29A0798F7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D7626-F3BB-2DAC-21EE-3866FF94A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9880A-4D58-C889-B661-809970D0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9825-60D1-DE44-80D3-99FBDE6B272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9D065-8F28-E0BD-7DB3-CE476768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5F0B0-5E7D-6B7C-98F7-B533353D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D86A-20E8-1842-B40F-F85EE453A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4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EB20-F36C-E8BC-7E6E-CADB9D6C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3E75B-7F5D-19CD-AF8D-29FD876BA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63C67-12B0-3931-32CB-B8FB0E569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0B05A-F548-C4A0-13EC-AA4B4C28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9825-60D1-DE44-80D3-99FBDE6B272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3B461-2145-97FF-6FE4-BF7CE9CD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000CE-AEF5-CF5D-3D75-48ADEEEB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D86A-20E8-1842-B40F-F85EE453A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07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428218-9D12-8EB0-8CE8-9BC386D45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D722F-DF77-F66D-9047-CEF30984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A651D-395A-99CF-C019-C18029B41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9B9825-60D1-DE44-80D3-99FBDE6B272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41FCB-1314-0ACA-5C01-C052FDDC7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E153C-5453-FAD9-4D10-16EA3B401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CFD86A-20E8-1842-B40F-F85EE453A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53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C014E52-6F8F-74D4-3083-27BA4A007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77" b="78353"/>
          <a:stretch/>
        </p:blipFill>
        <p:spPr>
          <a:xfrm>
            <a:off x="851590" y="1403381"/>
            <a:ext cx="5353133" cy="16964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513E63-2B9E-33DF-80B4-BF4EBFF706EB}"/>
              </a:ext>
            </a:extLst>
          </p:cNvPr>
          <p:cNvSpPr/>
          <p:nvPr/>
        </p:nvSpPr>
        <p:spPr>
          <a:xfrm>
            <a:off x="2313432" y="1728216"/>
            <a:ext cx="228600" cy="210312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2349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D4E28-87D2-D862-5318-5FEF18858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8346F0-7A7D-46AC-07DE-21A22E765BD1}"/>
              </a:ext>
            </a:extLst>
          </p:cNvPr>
          <p:cNvSpPr/>
          <p:nvPr/>
        </p:nvSpPr>
        <p:spPr>
          <a:xfrm>
            <a:off x="2313432" y="1728216"/>
            <a:ext cx="228600" cy="210312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E8F0091-4476-77AD-776A-24287A6998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4543" b="49165"/>
          <a:stretch/>
        </p:blipFill>
        <p:spPr>
          <a:xfrm>
            <a:off x="1164082" y="1206500"/>
            <a:ext cx="3433064" cy="27686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1036B4F-65E2-1DB0-58F6-3842263358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" r="57269" b="37278"/>
          <a:stretch/>
        </p:blipFill>
        <p:spPr>
          <a:xfrm>
            <a:off x="6358382" y="1041401"/>
            <a:ext cx="3351600" cy="276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3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Source Sans Pro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Fonti Kar</dc:creator>
  <cp:lastModifiedBy>Fonti Kar</cp:lastModifiedBy>
  <cp:revision>1</cp:revision>
  <dcterms:created xsi:type="dcterms:W3CDTF">2024-10-30T05:09:53Z</dcterms:created>
  <dcterms:modified xsi:type="dcterms:W3CDTF">2024-10-30T05:13:24Z</dcterms:modified>
</cp:coreProperties>
</file>