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7.jpg" ContentType="image/jpe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58" r:id="rId9"/>
    <p:sldId id="259" r:id="rId10"/>
    <p:sldId id="260" r:id="rId11"/>
    <p:sldId id="263" r:id="rId12"/>
    <p:sldId id="264" r:id="rId13"/>
    <p:sldId id="261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929" autoAdjust="0"/>
  </p:normalViewPr>
  <p:slideViewPr>
    <p:cSldViewPr snapToGrid="0">
      <p:cViewPr varScale="1">
        <p:scale>
          <a:sx n="144" d="100"/>
          <a:sy n="144" d="100"/>
        </p:scale>
        <p:origin x="79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C8E40-ED7D-4347-A672-D45B94F926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67C97E-345D-40C6-AD99-EBDF838385CA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smtClean="0"/>
            <a:t>Clara Hb 9 g/dl</a:t>
          </a:r>
          <a:endParaRPr lang="en-US"/>
        </a:p>
      </dgm:t>
    </dgm:pt>
    <dgm:pt modelId="{C378572F-54A3-4517-846E-223ADD881BD7}" type="parTrans" cxnId="{09EE5530-D9A4-444B-B9B4-EBF96EEB26EE}">
      <dgm:prSet/>
      <dgm:spPr/>
      <dgm:t>
        <a:bodyPr/>
        <a:lstStyle/>
        <a:p>
          <a:endParaRPr lang="es-ES"/>
        </a:p>
      </dgm:t>
    </dgm:pt>
    <dgm:pt modelId="{F15B6DD1-F28B-422F-A23F-749E1D005745}" type="sibTrans" cxnId="{09EE5530-D9A4-444B-B9B4-EBF96EEB26EE}">
      <dgm:prSet/>
      <dgm:spPr/>
      <dgm:t>
        <a:bodyPr/>
        <a:lstStyle/>
        <a:p>
          <a:endParaRPr lang="es-ES"/>
        </a:p>
      </dgm:t>
    </dgm:pt>
    <dgm:pt modelId="{04474132-4D96-412A-B1FB-CC2F8EF87DF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Luis 9.5 g/dl</a:t>
          </a:r>
          <a:endParaRPr lang="en-US"/>
        </a:p>
      </dgm:t>
    </dgm:pt>
    <dgm:pt modelId="{FECA8038-129D-4465-AE3E-005177EB41CF}" type="parTrans" cxnId="{93D44D6C-C751-494A-9C8B-5B366E32E153}">
      <dgm:prSet/>
      <dgm:spPr/>
      <dgm:t>
        <a:bodyPr/>
        <a:lstStyle/>
        <a:p>
          <a:endParaRPr lang="es-ES"/>
        </a:p>
      </dgm:t>
    </dgm:pt>
    <dgm:pt modelId="{325D7CC7-7565-496C-9E6F-3EFAFD18B8A7}" type="sibTrans" cxnId="{93D44D6C-C751-494A-9C8B-5B366E32E153}">
      <dgm:prSet/>
      <dgm:spPr/>
      <dgm:t>
        <a:bodyPr/>
        <a:lstStyle/>
        <a:p>
          <a:endParaRPr lang="es-ES"/>
        </a:p>
      </dgm:t>
    </dgm:pt>
    <dgm:pt modelId="{222D3179-7065-4ACC-8CEB-5E498FCC7509}" type="pres">
      <dgm:prSet presAssocID="{A4EC8E40-ED7D-4347-A672-D45B94F926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227264-6951-46BD-A305-25875333BAC7}" type="pres">
      <dgm:prSet presAssocID="{5367C97E-345D-40C6-AD99-EBDF838385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59AE11-7AC3-4053-BFAF-6E8A5B3DDE47}" type="pres">
      <dgm:prSet presAssocID="{F15B6DD1-F28B-422F-A23F-749E1D005745}" presName="spacer" presStyleCnt="0"/>
      <dgm:spPr/>
    </dgm:pt>
    <dgm:pt modelId="{FE8171C2-6F81-49CA-8AFE-678EBFE40054}" type="pres">
      <dgm:prSet presAssocID="{04474132-4D96-412A-B1FB-CC2F8EF87DF0}" presName="parentText" presStyleLbl="node1" presStyleIdx="1" presStyleCnt="2" custLinFactY="83058" custLinFactNeighborX="392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3D44D6C-C751-494A-9C8B-5B366E32E153}" srcId="{A4EC8E40-ED7D-4347-A672-D45B94F92668}" destId="{04474132-4D96-412A-B1FB-CC2F8EF87DF0}" srcOrd="1" destOrd="0" parTransId="{FECA8038-129D-4465-AE3E-005177EB41CF}" sibTransId="{325D7CC7-7565-496C-9E6F-3EFAFD18B8A7}"/>
    <dgm:cxn modelId="{0AD266E3-B9F8-4C62-96D4-05FA6517B132}" type="presOf" srcId="{A4EC8E40-ED7D-4347-A672-D45B94F92668}" destId="{222D3179-7065-4ACC-8CEB-5E498FCC7509}" srcOrd="0" destOrd="0" presId="urn:microsoft.com/office/officeart/2005/8/layout/vList2"/>
    <dgm:cxn modelId="{1FF4C23C-5DB6-4EA1-ADE4-5CD3DA954FDF}" type="presOf" srcId="{5367C97E-345D-40C6-AD99-EBDF838385CA}" destId="{87227264-6951-46BD-A305-25875333BAC7}" srcOrd="0" destOrd="0" presId="urn:microsoft.com/office/officeart/2005/8/layout/vList2"/>
    <dgm:cxn modelId="{449548BE-1FA4-4D58-9E1F-4CF47D9C900D}" type="presOf" srcId="{04474132-4D96-412A-B1FB-CC2F8EF87DF0}" destId="{FE8171C2-6F81-49CA-8AFE-678EBFE40054}" srcOrd="0" destOrd="0" presId="urn:microsoft.com/office/officeart/2005/8/layout/vList2"/>
    <dgm:cxn modelId="{09EE5530-D9A4-444B-B9B4-EBF96EEB26EE}" srcId="{A4EC8E40-ED7D-4347-A672-D45B94F92668}" destId="{5367C97E-345D-40C6-AD99-EBDF838385CA}" srcOrd="0" destOrd="0" parTransId="{C378572F-54A3-4517-846E-223ADD881BD7}" sibTransId="{F15B6DD1-F28B-422F-A23F-749E1D005745}"/>
    <dgm:cxn modelId="{BC517F92-5503-495D-A933-561942EF7008}" type="presParOf" srcId="{222D3179-7065-4ACC-8CEB-5E498FCC7509}" destId="{87227264-6951-46BD-A305-25875333BAC7}" srcOrd="0" destOrd="0" presId="urn:microsoft.com/office/officeart/2005/8/layout/vList2"/>
    <dgm:cxn modelId="{4FC48FDA-679A-40B9-BAB1-F961E1952146}" type="presParOf" srcId="{222D3179-7065-4ACC-8CEB-5E498FCC7509}" destId="{AA59AE11-7AC3-4053-BFAF-6E8A5B3DDE47}" srcOrd="1" destOrd="0" presId="urn:microsoft.com/office/officeart/2005/8/layout/vList2"/>
    <dgm:cxn modelId="{E9008CFF-3007-4878-8D8D-C866295E8C8E}" type="presParOf" srcId="{222D3179-7065-4ACC-8CEB-5E498FCC7509}" destId="{FE8171C2-6F81-49CA-8AFE-678EBFE400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2B207-F238-4445-96EA-34E9CF70E4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BFF9A0-B402-4AAC-86F7-509FCE97BBFF}">
      <dgm:prSet phldrT="[Texto]"/>
      <dgm:spPr/>
      <dgm:t>
        <a:bodyPr/>
        <a:lstStyle/>
        <a:p>
          <a:r>
            <a:rPr lang="es-ES" dirty="0" smtClean="0"/>
            <a:t>¿Qué otros antecedentes quisieran conocer?</a:t>
          </a:r>
          <a:endParaRPr lang="es-ES" dirty="0"/>
        </a:p>
      </dgm:t>
    </dgm:pt>
    <dgm:pt modelId="{55B7E8B9-9CCF-49C6-A033-725CA251FB52}" type="parTrans" cxnId="{CBC41B9D-9BA5-4830-8ACD-F6A8F56555EA}">
      <dgm:prSet/>
      <dgm:spPr/>
      <dgm:t>
        <a:bodyPr/>
        <a:lstStyle/>
        <a:p>
          <a:endParaRPr lang="es-ES"/>
        </a:p>
      </dgm:t>
    </dgm:pt>
    <dgm:pt modelId="{99096965-6B9F-43FE-9CA1-E24BFD6284F3}" type="sibTrans" cxnId="{CBC41B9D-9BA5-4830-8ACD-F6A8F56555EA}">
      <dgm:prSet/>
      <dgm:spPr/>
      <dgm:t>
        <a:bodyPr/>
        <a:lstStyle/>
        <a:p>
          <a:endParaRPr lang="es-ES"/>
        </a:p>
      </dgm:t>
    </dgm:pt>
    <dgm:pt modelId="{7AD88D2F-5799-436E-8B5F-19AD11E64FCB}">
      <dgm:prSet phldrT="[Texto]"/>
      <dgm:spPr/>
      <dgm:t>
        <a:bodyPr/>
        <a:lstStyle/>
        <a:p>
          <a:r>
            <a:rPr lang="es-ES" dirty="0" smtClean="0"/>
            <a:t>¿Ustedes le darían tratamiento? ¿Por qué?</a:t>
          </a:r>
          <a:endParaRPr lang="es-ES" dirty="0"/>
        </a:p>
      </dgm:t>
    </dgm:pt>
    <dgm:pt modelId="{8D62F9D9-5B55-4A8B-8795-AE8C0ECCA28D}" type="parTrans" cxnId="{A753FF8F-FFA9-468B-AF7E-D946360139AD}">
      <dgm:prSet/>
      <dgm:spPr/>
      <dgm:t>
        <a:bodyPr/>
        <a:lstStyle/>
        <a:p>
          <a:endParaRPr lang="es-ES"/>
        </a:p>
      </dgm:t>
    </dgm:pt>
    <dgm:pt modelId="{2EF92FDB-C13B-4A25-B69A-B484D5E287FC}" type="sibTrans" cxnId="{A753FF8F-FFA9-468B-AF7E-D946360139AD}">
      <dgm:prSet/>
      <dgm:spPr/>
      <dgm:t>
        <a:bodyPr/>
        <a:lstStyle/>
        <a:p>
          <a:endParaRPr lang="es-ES"/>
        </a:p>
      </dgm:t>
    </dgm:pt>
    <dgm:pt modelId="{23C3F9B7-5519-45D7-BCC2-7E7BD2B53ACD}">
      <dgm:prSet phldrT="[Texto]"/>
      <dgm:spPr/>
      <dgm:t>
        <a:bodyPr/>
        <a:lstStyle/>
        <a:p>
          <a:r>
            <a:rPr lang="es-ES" dirty="0" smtClean="0"/>
            <a:t>¿Creen que esto pase en la Costa o Sierra?</a:t>
          </a:r>
          <a:endParaRPr lang="es-ES" dirty="0"/>
        </a:p>
      </dgm:t>
    </dgm:pt>
    <dgm:pt modelId="{30555658-4F32-4A46-9CB6-7B5F46683642}" type="parTrans" cxnId="{61FB69B6-DB47-48D2-8BAE-F87069F4C93C}">
      <dgm:prSet/>
      <dgm:spPr/>
      <dgm:t>
        <a:bodyPr/>
        <a:lstStyle/>
        <a:p>
          <a:endParaRPr lang="es-ES"/>
        </a:p>
      </dgm:t>
    </dgm:pt>
    <dgm:pt modelId="{BD4C7CB0-2F01-4959-974F-04B58AA4AF3B}" type="sibTrans" cxnId="{61FB69B6-DB47-48D2-8BAE-F87069F4C93C}">
      <dgm:prSet/>
      <dgm:spPr/>
      <dgm:t>
        <a:bodyPr/>
        <a:lstStyle/>
        <a:p>
          <a:endParaRPr lang="es-ES"/>
        </a:p>
      </dgm:t>
    </dgm:pt>
    <dgm:pt modelId="{DA853AB7-ADE3-4A25-8693-1E9B7FDE420D}">
      <dgm:prSet phldrT="[Texto]"/>
      <dgm:spPr/>
      <dgm:t>
        <a:bodyPr/>
        <a:lstStyle/>
        <a:p>
          <a:r>
            <a:rPr lang="es-ES" dirty="0" smtClean="0"/>
            <a:t>¿Qué sectores además del sanitario deberían intervenir?</a:t>
          </a:r>
          <a:endParaRPr lang="es-ES" dirty="0"/>
        </a:p>
      </dgm:t>
    </dgm:pt>
    <dgm:pt modelId="{022BF68D-A43D-4903-9518-76351A46AAA4}" type="parTrans" cxnId="{DA0F176F-49D9-4A05-A7FF-9BEE340E6700}">
      <dgm:prSet/>
      <dgm:spPr/>
      <dgm:t>
        <a:bodyPr/>
        <a:lstStyle/>
        <a:p>
          <a:endParaRPr lang="es-ES"/>
        </a:p>
      </dgm:t>
    </dgm:pt>
    <dgm:pt modelId="{F1B243DA-EC47-4109-9155-67F9A3580C25}" type="sibTrans" cxnId="{DA0F176F-49D9-4A05-A7FF-9BEE340E6700}">
      <dgm:prSet/>
      <dgm:spPr/>
      <dgm:t>
        <a:bodyPr/>
        <a:lstStyle/>
        <a:p>
          <a:endParaRPr lang="es-ES"/>
        </a:p>
      </dgm:t>
    </dgm:pt>
    <dgm:pt modelId="{2F185CB4-DBC0-4FA8-83F7-3CD0FF0D6FF2}">
      <dgm:prSet phldrT="[Texto]"/>
      <dgm:spPr/>
      <dgm:t>
        <a:bodyPr/>
        <a:lstStyle/>
        <a:p>
          <a:r>
            <a:rPr lang="es-ES" dirty="0" smtClean="0"/>
            <a:t>¿Qué iniciativas para controlar la anemia en el Perú conocen? ¿Funcionan?</a:t>
          </a:r>
          <a:endParaRPr lang="es-ES" dirty="0"/>
        </a:p>
      </dgm:t>
    </dgm:pt>
    <dgm:pt modelId="{1FB10E6C-7D9F-4263-B09D-219C9382A47C}" type="parTrans" cxnId="{446A9091-1DEB-4313-9666-5B8307682C5D}">
      <dgm:prSet/>
      <dgm:spPr/>
      <dgm:t>
        <a:bodyPr/>
        <a:lstStyle/>
        <a:p>
          <a:endParaRPr lang="es-ES"/>
        </a:p>
      </dgm:t>
    </dgm:pt>
    <dgm:pt modelId="{1061F933-9558-4EB2-84D3-169AD77F33DE}" type="sibTrans" cxnId="{446A9091-1DEB-4313-9666-5B8307682C5D}">
      <dgm:prSet/>
      <dgm:spPr/>
      <dgm:t>
        <a:bodyPr/>
        <a:lstStyle/>
        <a:p>
          <a:endParaRPr lang="es-ES"/>
        </a:p>
      </dgm:t>
    </dgm:pt>
    <dgm:pt modelId="{4C0722C1-32C9-4686-B11A-96709915363C}" type="pres">
      <dgm:prSet presAssocID="{B5E2B207-F238-4445-96EA-34E9CF70E4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CCB6142-DB30-49EC-82CC-E9CB8F404815}" type="pres">
      <dgm:prSet presAssocID="{FABFF9A0-B402-4AAC-86F7-509FCE97BBFF}" presName="parentLin" presStyleCnt="0"/>
      <dgm:spPr/>
    </dgm:pt>
    <dgm:pt modelId="{0F32F854-3D0A-47B8-8765-9901D5C3A07C}" type="pres">
      <dgm:prSet presAssocID="{FABFF9A0-B402-4AAC-86F7-509FCE97BBFF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4F34461C-83E6-460C-814C-4F19EEEAF5A5}" type="pres">
      <dgm:prSet presAssocID="{FABFF9A0-B402-4AAC-86F7-509FCE97BBF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7C6605-CE37-4657-9248-0AD4ABD9A746}" type="pres">
      <dgm:prSet presAssocID="{FABFF9A0-B402-4AAC-86F7-509FCE97BBFF}" presName="negativeSpace" presStyleCnt="0"/>
      <dgm:spPr/>
    </dgm:pt>
    <dgm:pt modelId="{9806688F-0B58-42F3-BACD-80C45B1D9C97}" type="pres">
      <dgm:prSet presAssocID="{FABFF9A0-B402-4AAC-86F7-509FCE97BBFF}" presName="childText" presStyleLbl="conFgAcc1" presStyleIdx="0" presStyleCnt="5">
        <dgm:presLayoutVars>
          <dgm:bulletEnabled val="1"/>
        </dgm:presLayoutVars>
      </dgm:prSet>
      <dgm:spPr/>
    </dgm:pt>
    <dgm:pt modelId="{02FA3352-F30A-4D45-BF4A-B4A1FC32B3F2}" type="pres">
      <dgm:prSet presAssocID="{99096965-6B9F-43FE-9CA1-E24BFD6284F3}" presName="spaceBetweenRectangles" presStyleCnt="0"/>
      <dgm:spPr/>
    </dgm:pt>
    <dgm:pt modelId="{DFA34222-5EC2-41C0-BD5D-E199BACC25C8}" type="pres">
      <dgm:prSet presAssocID="{7AD88D2F-5799-436E-8B5F-19AD11E64FCB}" presName="parentLin" presStyleCnt="0"/>
      <dgm:spPr/>
    </dgm:pt>
    <dgm:pt modelId="{3278DC5E-F22B-4995-AC4E-B261DBA10826}" type="pres">
      <dgm:prSet presAssocID="{7AD88D2F-5799-436E-8B5F-19AD11E64FCB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96F1EBA4-4411-4B7B-9BB5-4243672C5098}" type="pres">
      <dgm:prSet presAssocID="{7AD88D2F-5799-436E-8B5F-19AD11E64FC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E34444-8C37-47DD-9FFA-8FFB813190B1}" type="pres">
      <dgm:prSet presAssocID="{7AD88D2F-5799-436E-8B5F-19AD11E64FCB}" presName="negativeSpace" presStyleCnt="0"/>
      <dgm:spPr/>
    </dgm:pt>
    <dgm:pt modelId="{F7A4F81D-3806-44F1-927A-3D45D56F5834}" type="pres">
      <dgm:prSet presAssocID="{7AD88D2F-5799-436E-8B5F-19AD11E64FCB}" presName="childText" presStyleLbl="conFgAcc1" presStyleIdx="1" presStyleCnt="5">
        <dgm:presLayoutVars>
          <dgm:bulletEnabled val="1"/>
        </dgm:presLayoutVars>
      </dgm:prSet>
      <dgm:spPr/>
    </dgm:pt>
    <dgm:pt modelId="{63F38253-158D-4E4F-A62E-9D309C1F7ADA}" type="pres">
      <dgm:prSet presAssocID="{2EF92FDB-C13B-4A25-B69A-B484D5E287FC}" presName="spaceBetweenRectangles" presStyleCnt="0"/>
      <dgm:spPr/>
    </dgm:pt>
    <dgm:pt modelId="{4F3D5EF4-585B-410F-B061-77E4673AD9BA}" type="pres">
      <dgm:prSet presAssocID="{23C3F9B7-5519-45D7-BCC2-7E7BD2B53ACD}" presName="parentLin" presStyleCnt="0"/>
      <dgm:spPr/>
    </dgm:pt>
    <dgm:pt modelId="{A1B252D6-A322-48BE-B640-B8DDF1BA5830}" type="pres">
      <dgm:prSet presAssocID="{23C3F9B7-5519-45D7-BCC2-7E7BD2B53ACD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539AB8B9-0C20-43C4-B023-91A6A9781FA9}" type="pres">
      <dgm:prSet presAssocID="{23C3F9B7-5519-45D7-BCC2-7E7BD2B53AC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C40772-894D-447C-AFEE-4D55CCC6DEDB}" type="pres">
      <dgm:prSet presAssocID="{23C3F9B7-5519-45D7-BCC2-7E7BD2B53ACD}" presName="negativeSpace" presStyleCnt="0"/>
      <dgm:spPr/>
    </dgm:pt>
    <dgm:pt modelId="{1A863707-41B2-4E08-8A21-EBB6BF96E9CC}" type="pres">
      <dgm:prSet presAssocID="{23C3F9B7-5519-45D7-BCC2-7E7BD2B53ACD}" presName="childText" presStyleLbl="conFgAcc1" presStyleIdx="2" presStyleCnt="5">
        <dgm:presLayoutVars>
          <dgm:bulletEnabled val="1"/>
        </dgm:presLayoutVars>
      </dgm:prSet>
      <dgm:spPr/>
    </dgm:pt>
    <dgm:pt modelId="{D2EC51A8-F072-46A3-87C2-2E90730A8BD1}" type="pres">
      <dgm:prSet presAssocID="{BD4C7CB0-2F01-4959-974F-04B58AA4AF3B}" presName="spaceBetweenRectangles" presStyleCnt="0"/>
      <dgm:spPr/>
    </dgm:pt>
    <dgm:pt modelId="{FFA96E72-98DF-4A9B-BC89-8F81C9B0EA02}" type="pres">
      <dgm:prSet presAssocID="{DA853AB7-ADE3-4A25-8693-1E9B7FDE420D}" presName="parentLin" presStyleCnt="0"/>
      <dgm:spPr/>
    </dgm:pt>
    <dgm:pt modelId="{AC7088AC-9062-4FC9-93F9-5267623C939A}" type="pres">
      <dgm:prSet presAssocID="{DA853AB7-ADE3-4A25-8693-1E9B7FDE420D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32C16595-66B3-468D-B69D-1B8A5D107684}" type="pres">
      <dgm:prSet presAssocID="{DA853AB7-ADE3-4A25-8693-1E9B7FDE42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0CC96C-EC54-4995-9BE9-5272F6396FB4}" type="pres">
      <dgm:prSet presAssocID="{DA853AB7-ADE3-4A25-8693-1E9B7FDE420D}" presName="negativeSpace" presStyleCnt="0"/>
      <dgm:spPr/>
    </dgm:pt>
    <dgm:pt modelId="{D7CBB685-F237-49E7-8928-828D7442EE47}" type="pres">
      <dgm:prSet presAssocID="{DA853AB7-ADE3-4A25-8693-1E9B7FDE420D}" presName="childText" presStyleLbl="conFgAcc1" presStyleIdx="3" presStyleCnt="5">
        <dgm:presLayoutVars>
          <dgm:bulletEnabled val="1"/>
        </dgm:presLayoutVars>
      </dgm:prSet>
      <dgm:spPr/>
    </dgm:pt>
    <dgm:pt modelId="{E9B917FB-B2B6-42BC-AD46-AF42178B4447}" type="pres">
      <dgm:prSet presAssocID="{F1B243DA-EC47-4109-9155-67F9A3580C25}" presName="spaceBetweenRectangles" presStyleCnt="0"/>
      <dgm:spPr/>
    </dgm:pt>
    <dgm:pt modelId="{4019172D-BA81-43F8-87B6-D126D0077997}" type="pres">
      <dgm:prSet presAssocID="{2F185CB4-DBC0-4FA8-83F7-3CD0FF0D6FF2}" presName="parentLin" presStyleCnt="0"/>
      <dgm:spPr/>
    </dgm:pt>
    <dgm:pt modelId="{2034C189-ABBD-4DBA-BF0C-AE9DDAD9AE4A}" type="pres">
      <dgm:prSet presAssocID="{2F185CB4-DBC0-4FA8-83F7-3CD0FF0D6FF2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A7ACED79-DCC6-47C1-A7BD-4D8D74AC4EAA}" type="pres">
      <dgm:prSet presAssocID="{2F185CB4-DBC0-4FA8-83F7-3CD0FF0D6FF2}" presName="parentText" presStyleLbl="node1" presStyleIdx="4" presStyleCnt="5" custLinFactNeighborX="2520" custLinFactNeighborY="295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A759F8-C9D7-4D8D-8728-1C2F64E934A8}" type="pres">
      <dgm:prSet presAssocID="{2F185CB4-DBC0-4FA8-83F7-3CD0FF0D6FF2}" presName="negativeSpace" presStyleCnt="0"/>
      <dgm:spPr/>
    </dgm:pt>
    <dgm:pt modelId="{419F5AC4-F01A-4E4D-B626-036D6F00F30C}" type="pres">
      <dgm:prSet presAssocID="{2F185CB4-DBC0-4FA8-83F7-3CD0FF0D6FF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481233B-876A-4382-8BCA-401F5523FEDE}" type="presOf" srcId="{7AD88D2F-5799-436E-8B5F-19AD11E64FCB}" destId="{3278DC5E-F22B-4995-AC4E-B261DBA10826}" srcOrd="0" destOrd="0" presId="urn:microsoft.com/office/officeart/2005/8/layout/list1"/>
    <dgm:cxn modelId="{CBC41B9D-9BA5-4830-8ACD-F6A8F56555EA}" srcId="{B5E2B207-F238-4445-96EA-34E9CF70E440}" destId="{FABFF9A0-B402-4AAC-86F7-509FCE97BBFF}" srcOrd="0" destOrd="0" parTransId="{55B7E8B9-9CCF-49C6-A033-725CA251FB52}" sibTransId="{99096965-6B9F-43FE-9CA1-E24BFD6284F3}"/>
    <dgm:cxn modelId="{7087E81A-7D74-4FDC-B709-0C6089EF08C2}" type="presOf" srcId="{B5E2B207-F238-4445-96EA-34E9CF70E440}" destId="{4C0722C1-32C9-4686-B11A-96709915363C}" srcOrd="0" destOrd="0" presId="urn:microsoft.com/office/officeart/2005/8/layout/list1"/>
    <dgm:cxn modelId="{28F615F6-ED59-4C34-BDCD-0789928CF14C}" type="presOf" srcId="{FABFF9A0-B402-4AAC-86F7-509FCE97BBFF}" destId="{4F34461C-83E6-460C-814C-4F19EEEAF5A5}" srcOrd="1" destOrd="0" presId="urn:microsoft.com/office/officeart/2005/8/layout/list1"/>
    <dgm:cxn modelId="{B174B060-58F8-42C5-BD66-B879F7CCB2E0}" type="presOf" srcId="{DA853AB7-ADE3-4A25-8693-1E9B7FDE420D}" destId="{AC7088AC-9062-4FC9-93F9-5267623C939A}" srcOrd="0" destOrd="0" presId="urn:microsoft.com/office/officeart/2005/8/layout/list1"/>
    <dgm:cxn modelId="{1D5E2371-0031-482C-BAF0-4D38FCEA88F9}" type="presOf" srcId="{2F185CB4-DBC0-4FA8-83F7-3CD0FF0D6FF2}" destId="{A7ACED79-DCC6-47C1-A7BD-4D8D74AC4EAA}" srcOrd="1" destOrd="0" presId="urn:microsoft.com/office/officeart/2005/8/layout/list1"/>
    <dgm:cxn modelId="{F8B665B7-CBC2-494C-8540-372E7D45BE3D}" type="presOf" srcId="{23C3F9B7-5519-45D7-BCC2-7E7BD2B53ACD}" destId="{A1B252D6-A322-48BE-B640-B8DDF1BA5830}" srcOrd="0" destOrd="0" presId="urn:microsoft.com/office/officeart/2005/8/layout/list1"/>
    <dgm:cxn modelId="{61FB69B6-DB47-48D2-8BAE-F87069F4C93C}" srcId="{B5E2B207-F238-4445-96EA-34E9CF70E440}" destId="{23C3F9B7-5519-45D7-BCC2-7E7BD2B53ACD}" srcOrd="2" destOrd="0" parTransId="{30555658-4F32-4A46-9CB6-7B5F46683642}" sibTransId="{BD4C7CB0-2F01-4959-974F-04B58AA4AF3B}"/>
    <dgm:cxn modelId="{5B11507C-70B9-4B5C-BB5E-17B100D4634A}" type="presOf" srcId="{DA853AB7-ADE3-4A25-8693-1E9B7FDE420D}" destId="{32C16595-66B3-468D-B69D-1B8A5D107684}" srcOrd="1" destOrd="0" presId="urn:microsoft.com/office/officeart/2005/8/layout/list1"/>
    <dgm:cxn modelId="{3F023318-411E-423C-92FF-DD4D44EF3E27}" type="presOf" srcId="{2F185CB4-DBC0-4FA8-83F7-3CD0FF0D6FF2}" destId="{2034C189-ABBD-4DBA-BF0C-AE9DDAD9AE4A}" srcOrd="0" destOrd="0" presId="urn:microsoft.com/office/officeart/2005/8/layout/list1"/>
    <dgm:cxn modelId="{8325A10C-B5C8-4B6F-A0AB-9A7E9C2D0C60}" type="presOf" srcId="{FABFF9A0-B402-4AAC-86F7-509FCE97BBFF}" destId="{0F32F854-3D0A-47B8-8765-9901D5C3A07C}" srcOrd="0" destOrd="0" presId="urn:microsoft.com/office/officeart/2005/8/layout/list1"/>
    <dgm:cxn modelId="{446A9091-1DEB-4313-9666-5B8307682C5D}" srcId="{B5E2B207-F238-4445-96EA-34E9CF70E440}" destId="{2F185CB4-DBC0-4FA8-83F7-3CD0FF0D6FF2}" srcOrd="4" destOrd="0" parTransId="{1FB10E6C-7D9F-4263-B09D-219C9382A47C}" sibTransId="{1061F933-9558-4EB2-84D3-169AD77F33DE}"/>
    <dgm:cxn modelId="{A753FF8F-FFA9-468B-AF7E-D946360139AD}" srcId="{B5E2B207-F238-4445-96EA-34E9CF70E440}" destId="{7AD88D2F-5799-436E-8B5F-19AD11E64FCB}" srcOrd="1" destOrd="0" parTransId="{8D62F9D9-5B55-4A8B-8795-AE8C0ECCA28D}" sibTransId="{2EF92FDB-C13B-4A25-B69A-B484D5E287FC}"/>
    <dgm:cxn modelId="{DA0F176F-49D9-4A05-A7FF-9BEE340E6700}" srcId="{B5E2B207-F238-4445-96EA-34E9CF70E440}" destId="{DA853AB7-ADE3-4A25-8693-1E9B7FDE420D}" srcOrd="3" destOrd="0" parTransId="{022BF68D-A43D-4903-9518-76351A46AAA4}" sibTransId="{F1B243DA-EC47-4109-9155-67F9A3580C25}"/>
    <dgm:cxn modelId="{5E4F8EC2-5C33-4894-9488-CE4BA1F89A45}" type="presOf" srcId="{7AD88D2F-5799-436E-8B5F-19AD11E64FCB}" destId="{96F1EBA4-4411-4B7B-9BB5-4243672C5098}" srcOrd="1" destOrd="0" presId="urn:microsoft.com/office/officeart/2005/8/layout/list1"/>
    <dgm:cxn modelId="{8A13157B-EFD1-42EC-8FC1-4E0E9EFC3142}" type="presOf" srcId="{23C3F9B7-5519-45D7-BCC2-7E7BD2B53ACD}" destId="{539AB8B9-0C20-43C4-B023-91A6A9781FA9}" srcOrd="1" destOrd="0" presId="urn:microsoft.com/office/officeart/2005/8/layout/list1"/>
    <dgm:cxn modelId="{71107FFF-1E86-4204-8F24-2CDB47C79642}" type="presParOf" srcId="{4C0722C1-32C9-4686-B11A-96709915363C}" destId="{8CCB6142-DB30-49EC-82CC-E9CB8F404815}" srcOrd="0" destOrd="0" presId="urn:microsoft.com/office/officeart/2005/8/layout/list1"/>
    <dgm:cxn modelId="{F100AA1D-D009-414B-ACE7-F15B7D6A0E64}" type="presParOf" srcId="{8CCB6142-DB30-49EC-82CC-E9CB8F404815}" destId="{0F32F854-3D0A-47B8-8765-9901D5C3A07C}" srcOrd="0" destOrd="0" presId="urn:microsoft.com/office/officeart/2005/8/layout/list1"/>
    <dgm:cxn modelId="{8A0A5288-DB72-4662-9B37-ED2C63FAC11D}" type="presParOf" srcId="{8CCB6142-DB30-49EC-82CC-E9CB8F404815}" destId="{4F34461C-83E6-460C-814C-4F19EEEAF5A5}" srcOrd="1" destOrd="0" presId="urn:microsoft.com/office/officeart/2005/8/layout/list1"/>
    <dgm:cxn modelId="{9E3DF198-D7F0-48E7-914E-3BC6C735131D}" type="presParOf" srcId="{4C0722C1-32C9-4686-B11A-96709915363C}" destId="{987C6605-CE37-4657-9248-0AD4ABD9A746}" srcOrd="1" destOrd="0" presId="urn:microsoft.com/office/officeart/2005/8/layout/list1"/>
    <dgm:cxn modelId="{481CF150-80DF-49DC-AA59-32CD526DB24D}" type="presParOf" srcId="{4C0722C1-32C9-4686-B11A-96709915363C}" destId="{9806688F-0B58-42F3-BACD-80C45B1D9C97}" srcOrd="2" destOrd="0" presId="urn:microsoft.com/office/officeart/2005/8/layout/list1"/>
    <dgm:cxn modelId="{22D0295E-5D93-4411-8200-14E3C97D976A}" type="presParOf" srcId="{4C0722C1-32C9-4686-B11A-96709915363C}" destId="{02FA3352-F30A-4D45-BF4A-B4A1FC32B3F2}" srcOrd="3" destOrd="0" presId="urn:microsoft.com/office/officeart/2005/8/layout/list1"/>
    <dgm:cxn modelId="{A894D594-4104-423C-A685-39A42377AC10}" type="presParOf" srcId="{4C0722C1-32C9-4686-B11A-96709915363C}" destId="{DFA34222-5EC2-41C0-BD5D-E199BACC25C8}" srcOrd="4" destOrd="0" presId="urn:microsoft.com/office/officeart/2005/8/layout/list1"/>
    <dgm:cxn modelId="{D88BA0E2-1F0B-4D60-9543-897844940219}" type="presParOf" srcId="{DFA34222-5EC2-41C0-BD5D-E199BACC25C8}" destId="{3278DC5E-F22B-4995-AC4E-B261DBA10826}" srcOrd="0" destOrd="0" presId="urn:microsoft.com/office/officeart/2005/8/layout/list1"/>
    <dgm:cxn modelId="{C5D0A692-C63B-4AA1-924C-84109A93D702}" type="presParOf" srcId="{DFA34222-5EC2-41C0-BD5D-E199BACC25C8}" destId="{96F1EBA4-4411-4B7B-9BB5-4243672C5098}" srcOrd="1" destOrd="0" presId="urn:microsoft.com/office/officeart/2005/8/layout/list1"/>
    <dgm:cxn modelId="{59403246-1EDF-4832-83B8-DCA7DA6DE7CC}" type="presParOf" srcId="{4C0722C1-32C9-4686-B11A-96709915363C}" destId="{C3E34444-8C37-47DD-9FFA-8FFB813190B1}" srcOrd="5" destOrd="0" presId="urn:microsoft.com/office/officeart/2005/8/layout/list1"/>
    <dgm:cxn modelId="{7067B71F-2D57-4122-9636-94D24CE075FF}" type="presParOf" srcId="{4C0722C1-32C9-4686-B11A-96709915363C}" destId="{F7A4F81D-3806-44F1-927A-3D45D56F5834}" srcOrd="6" destOrd="0" presId="urn:microsoft.com/office/officeart/2005/8/layout/list1"/>
    <dgm:cxn modelId="{5B6A8E4E-93A1-4957-8406-C4ED16DAFFBB}" type="presParOf" srcId="{4C0722C1-32C9-4686-B11A-96709915363C}" destId="{63F38253-158D-4E4F-A62E-9D309C1F7ADA}" srcOrd="7" destOrd="0" presId="urn:microsoft.com/office/officeart/2005/8/layout/list1"/>
    <dgm:cxn modelId="{71509F77-6B4E-499C-B4B0-9626A4B281FA}" type="presParOf" srcId="{4C0722C1-32C9-4686-B11A-96709915363C}" destId="{4F3D5EF4-585B-410F-B061-77E4673AD9BA}" srcOrd="8" destOrd="0" presId="urn:microsoft.com/office/officeart/2005/8/layout/list1"/>
    <dgm:cxn modelId="{817B6AB5-A519-459F-A887-08F3BE57B381}" type="presParOf" srcId="{4F3D5EF4-585B-410F-B061-77E4673AD9BA}" destId="{A1B252D6-A322-48BE-B640-B8DDF1BA5830}" srcOrd="0" destOrd="0" presId="urn:microsoft.com/office/officeart/2005/8/layout/list1"/>
    <dgm:cxn modelId="{792CB601-6BB2-4172-9573-3F410B4AD600}" type="presParOf" srcId="{4F3D5EF4-585B-410F-B061-77E4673AD9BA}" destId="{539AB8B9-0C20-43C4-B023-91A6A9781FA9}" srcOrd="1" destOrd="0" presId="urn:microsoft.com/office/officeart/2005/8/layout/list1"/>
    <dgm:cxn modelId="{2B8FE68E-DDCF-4BE2-B9F2-4AD2484451A9}" type="presParOf" srcId="{4C0722C1-32C9-4686-B11A-96709915363C}" destId="{AFC40772-894D-447C-AFEE-4D55CCC6DEDB}" srcOrd="9" destOrd="0" presId="urn:microsoft.com/office/officeart/2005/8/layout/list1"/>
    <dgm:cxn modelId="{D0888038-3DBE-426E-B002-C2E038FF711E}" type="presParOf" srcId="{4C0722C1-32C9-4686-B11A-96709915363C}" destId="{1A863707-41B2-4E08-8A21-EBB6BF96E9CC}" srcOrd="10" destOrd="0" presId="urn:microsoft.com/office/officeart/2005/8/layout/list1"/>
    <dgm:cxn modelId="{E0F22F64-2312-41A0-909B-73E0B68A4760}" type="presParOf" srcId="{4C0722C1-32C9-4686-B11A-96709915363C}" destId="{D2EC51A8-F072-46A3-87C2-2E90730A8BD1}" srcOrd="11" destOrd="0" presId="urn:microsoft.com/office/officeart/2005/8/layout/list1"/>
    <dgm:cxn modelId="{C4D15164-11D4-46FD-8606-8F33E4805C51}" type="presParOf" srcId="{4C0722C1-32C9-4686-B11A-96709915363C}" destId="{FFA96E72-98DF-4A9B-BC89-8F81C9B0EA02}" srcOrd="12" destOrd="0" presId="urn:microsoft.com/office/officeart/2005/8/layout/list1"/>
    <dgm:cxn modelId="{C395BC73-58E0-4A31-8449-0EE7A6E0AE6F}" type="presParOf" srcId="{FFA96E72-98DF-4A9B-BC89-8F81C9B0EA02}" destId="{AC7088AC-9062-4FC9-93F9-5267623C939A}" srcOrd="0" destOrd="0" presId="urn:microsoft.com/office/officeart/2005/8/layout/list1"/>
    <dgm:cxn modelId="{988A6655-ACC7-4CAD-8AC3-7BADBC684343}" type="presParOf" srcId="{FFA96E72-98DF-4A9B-BC89-8F81C9B0EA02}" destId="{32C16595-66B3-468D-B69D-1B8A5D107684}" srcOrd="1" destOrd="0" presId="urn:microsoft.com/office/officeart/2005/8/layout/list1"/>
    <dgm:cxn modelId="{63A4A8C2-FC2D-4122-ADE9-D661D558B507}" type="presParOf" srcId="{4C0722C1-32C9-4686-B11A-96709915363C}" destId="{AA0CC96C-EC54-4995-9BE9-5272F6396FB4}" srcOrd="13" destOrd="0" presId="urn:microsoft.com/office/officeart/2005/8/layout/list1"/>
    <dgm:cxn modelId="{48416D80-A57C-4D76-9471-1D909064CFCF}" type="presParOf" srcId="{4C0722C1-32C9-4686-B11A-96709915363C}" destId="{D7CBB685-F237-49E7-8928-828D7442EE47}" srcOrd="14" destOrd="0" presId="urn:microsoft.com/office/officeart/2005/8/layout/list1"/>
    <dgm:cxn modelId="{9A416C5C-A7EF-4571-B8F3-D50C15619F4B}" type="presParOf" srcId="{4C0722C1-32C9-4686-B11A-96709915363C}" destId="{E9B917FB-B2B6-42BC-AD46-AF42178B4447}" srcOrd="15" destOrd="0" presId="urn:microsoft.com/office/officeart/2005/8/layout/list1"/>
    <dgm:cxn modelId="{8724A120-15F1-4FE2-872A-F65849A765AB}" type="presParOf" srcId="{4C0722C1-32C9-4686-B11A-96709915363C}" destId="{4019172D-BA81-43F8-87B6-D126D0077997}" srcOrd="16" destOrd="0" presId="urn:microsoft.com/office/officeart/2005/8/layout/list1"/>
    <dgm:cxn modelId="{98C4ACB5-C95C-4A47-B452-5081F610DACB}" type="presParOf" srcId="{4019172D-BA81-43F8-87B6-D126D0077997}" destId="{2034C189-ABBD-4DBA-BF0C-AE9DDAD9AE4A}" srcOrd="0" destOrd="0" presId="urn:microsoft.com/office/officeart/2005/8/layout/list1"/>
    <dgm:cxn modelId="{98CFEA63-2ED7-4461-BB25-E107B8986A15}" type="presParOf" srcId="{4019172D-BA81-43F8-87B6-D126D0077997}" destId="{A7ACED79-DCC6-47C1-A7BD-4D8D74AC4EAA}" srcOrd="1" destOrd="0" presId="urn:microsoft.com/office/officeart/2005/8/layout/list1"/>
    <dgm:cxn modelId="{F3F20B11-1C20-4399-9071-A6209FBD3B40}" type="presParOf" srcId="{4C0722C1-32C9-4686-B11A-96709915363C}" destId="{E1A759F8-C9D7-4D8D-8728-1C2F64E934A8}" srcOrd="17" destOrd="0" presId="urn:microsoft.com/office/officeart/2005/8/layout/list1"/>
    <dgm:cxn modelId="{EEE9A7BD-738C-4E48-95DD-F7B74A5E3C26}" type="presParOf" srcId="{4C0722C1-32C9-4686-B11A-96709915363C}" destId="{419F5AC4-F01A-4E4D-B626-036D6F00F30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2B207-F238-4445-96EA-34E9CF70E4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BFF9A0-B402-4AAC-86F7-509FCE97BBFF}">
      <dgm:prSet phldrT="[Texto]"/>
      <dgm:spPr/>
      <dgm:t>
        <a:bodyPr/>
        <a:lstStyle/>
        <a:p>
          <a:r>
            <a:rPr lang="es-ES" dirty="0" smtClean="0"/>
            <a:t>¿Qué otros antecedentes quisieran conocer?</a:t>
          </a:r>
          <a:endParaRPr lang="es-ES" dirty="0"/>
        </a:p>
      </dgm:t>
    </dgm:pt>
    <dgm:pt modelId="{55B7E8B9-9CCF-49C6-A033-725CA251FB52}" type="parTrans" cxnId="{CBC41B9D-9BA5-4830-8ACD-F6A8F56555EA}">
      <dgm:prSet/>
      <dgm:spPr/>
      <dgm:t>
        <a:bodyPr/>
        <a:lstStyle/>
        <a:p>
          <a:endParaRPr lang="es-ES"/>
        </a:p>
      </dgm:t>
    </dgm:pt>
    <dgm:pt modelId="{99096965-6B9F-43FE-9CA1-E24BFD6284F3}" type="sibTrans" cxnId="{CBC41B9D-9BA5-4830-8ACD-F6A8F56555EA}">
      <dgm:prSet/>
      <dgm:spPr/>
      <dgm:t>
        <a:bodyPr/>
        <a:lstStyle/>
        <a:p>
          <a:endParaRPr lang="es-ES"/>
        </a:p>
      </dgm:t>
    </dgm:pt>
    <dgm:pt modelId="{7AD88D2F-5799-436E-8B5F-19AD11E64FCB}">
      <dgm:prSet phldrT="[Texto]"/>
      <dgm:spPr/>
      <dgm:t>
        <a:bodyPr/>
        <a:lstStyle/>
        <a:p>
          <a:r>
            <a:rPr lang="es-ES" dirty="0" smtClean="0"/>
            <a:t>¿Cómo pudo haberse hecho antes el diagnóstico?</a:t>
          </a:r>
          <a:endParaRPr lang="es-ES" dirty="0"/>
        </a:p>
      </dgm:t>
    </dgm:pt>
    <dgm:pt modelId="{8D62F9D9-5B55-4A8B-8795-AE8C0ECCA28D}" type="parTrans" cxnId="{A753FF8F-FFA9-468B-AF7E-D946360139AD}">
      <dgm:prSet/>
      <dgm:spPr/>
      <dgm:t>
        <a:bodyPr/>
        <a:lstStyle/>
        <a:p>
          <a:endParaRPr lang="es-ES"/>
        </a:p>
      </dgm:t>
    </dgm:pt>
    <dgm:pt modelId="{2EF92FDB-C13B-4A25-B69A-B484D5E287FC}" type="sibTrans" cxnId="{A753FF8F-FFA9-468B-AF7E-D946360139AD}">
      <dgm:prSet/>
      <dgm:spPr/>
      <dgm:t>
        <a:bodyPr/>
        <a:lstStyle/>
        <a:p>
          <a:endParaRPr lang="es-ES"/>
        </a:p>
      </dgm:t>
    </dgm:pt>
    <dgm:pt modelId="{23C3F9B7-5519-45D7-BCC2-7E7BD2B53ACD}">
      <dgm:prSet phldrT="[Texto]"/>
      <dgm:spPr/>
      <dgm:t>
        <a:bodyPr/>
        <a:lstStyle/>
        <a:p>
          <a:r>
            <a:rPr lang="es-ES" dirty="0" smtClean="0"/>
            <a:t>¿Creen que esto pase en la Costa o Sierra?</a:t>
          </a:r>
          <a:endParaRPr lang="es-ES" dirty="0"/>
        </a:p>
      </dgm:t>
    </dgm:pt>
    <dgm:pt modelId="{30555658-4F32-4A46-9CB6-7B5F46683642}" type="parTrans" cxnId="{61FB69B6-DB47-48D2-8BAE-F87069F4C93C}">
      <dgm:prSet/>
      <dgm:spPr/>
      <dgm:t>
        <a:bodyPr/>
        <a:lstStyle/>
        <a:p>
          <a:endParaRPr lang="es-ES"/>
        </a:p>
      </dgm:t>
    </dgm:pt>
    <dgm:pt modelId="{BD4C7CB0-2F01-4959-974F-04B58AA4AF3B}" type="sibTrans" cxnId="{61FB69B6-DB47-48D2-8BAE-F87069F4C93C}">
      <dgm:prSet/>
      <dgm:spPr/>
      <dgm:t>
        <a:bodyPr/>
        <a:lstStyle/>
        <a:p>
          <a:endParaRPr lang="es-ES"/>
        </a:p>
      </dgm:t>
    </dgm:pt>
    <dgm:pt modelId="{DA853AB7-ADE3-4A25-8693-1E9B7FDE420D}">
      <dgm:prSet phldrT="[Texto]"/>
      <dgm:spPr/>
      <dgm:t>
        <a:bodyPr/>
        <a:lstStyle/>
        <a:p>
          <a:r>
            <a:rPr lang="es-ES" dirty="0" smtClean="0"/>
            <a:t>¿Qué sectores además del sanitario deberían intervenir?</a:t>
          </a:r>
          <a:endParaRPr lang="es-ES" dirty="0"/>
        </a:p>
      </dgm:t>
    </dgm:pt>
    <dgm:pt modelId="{022BF68D-A43D-4903-9518-76351A46AAA4}" type="parTrans" cxnId="{DA0F176F-49D9-4A05-A7FF-9BEE340E6700}">
      <dgm:prSet/>
      <dgm:spPr/>
      <dgm:t>
        <a:bodyPr/>
        <a:lstStyle/>
        <a:p>
          <a:endParaRPr lang="es-ES"/>
        </a:p>
      </dgm:t>
    </dgm:pt>
    <dgm:pt modelId="{F1B243DA-EC47-4109-9155-67F9A3580C25}" type="sibTrans" cxnId="{DA0F176F-49D9-4A05-A7FF-9BEE340E6700}">
      <dgm:prSet/>
      <dgm:spPr/>
      <dgm:t>
        <a:bodyPr/>
        <a:lstStyle/>
        <a:p>
          <a:endParaRPr lang="es-ES"/>
        </a:p>
      </dgm:t>
    </dgm:pt>
    <dgm:pt modelId="{2F185CB4-DBC0-4FA8-83F7-3CD0FF0D6FF2}">
      <dgm:prSet phldrT="[Texto]"/>
      <dgm:spPr/>
      <dgm:t>
        <a:bodyPr/>
        <a:lstStyle/>
        <a:p>
          <a:r>
            <a:rPr lang="es-ES" dirty="0" smtClean="0"/>
            <a:t>¿Qué </a:t>
          </a:r>
          <a:r>
            <a:rPr lang="es-ES" dirty="0" smtClean="0"/>
            <a:t>iniciativas acercar el </a:t>
          </a:r>
          <a:r>
            <a:rPr lang="es-ES" smtClean="0"/>
            <a:t>tratamiento propondrían?</a:t>
          </a:r>
          <a:endParaRPr lang="es-ES" dirty="0"/>
        </a:p>
      </dgm:t>
    </dgm:pt>
    <dgm:pt modelId="{1FB10E6C-7D9F-4263-B09D-219C9382A47C}" type="parTrans" cxnId="{446A9091-1DEB-4313-9666-5B8307682C5D}">
      <dgm:prSet/>
      <dgm:spPr/>
      <dgm:t>
        <a:bodyPr/>
        <a:lstStyle/>
        <a:p>
          <a:endParaRPr lang="es-ES"/>
        </a:p>
      </dgm:t>
    </dgm:pt>
    <dgm:pt modelId="{1061F933-9558-4EB2-84D3-169AD77F33DE}" type="sibTrans" cxnId="{446A9091-1DEB-4313-9666-5B8307682C5D}">
      <dgm:prSet/>
      <dgm:spPr/>
      <dgm:t>
        <a:bodyPr/>
        <a:lstStyle/>
        <a:p>
          <a:endParaRPr lang="es-ES"/>
        </a:p>
      </dgm:t>
    </dgm:pt>
    <dgm:pt modelId="{4C0722C1-32C9-4686-B11A-96709915363C}" type="pres">
      <dgm:prSet presAssocID="{B5E2B207-F238-4445-96EA-34E9CF70E4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CCB6142-DB30-49EC-82CC-E9CB8F404815}" type="pres">
      <dgm:prSet presAssocID="{FABFF9A0-B402-4AAC-86F7-509FCE97BBFF}" presName="parentLin" presStyleCnt="0"/>
      <dgm:spPr/>
    </dgm:pt>
    <dgm:pt modelId="{0F32F854-3D0A-47B8-8765-9901D5C3A07C}" type="pres">
      <dgm:prSet presAssocID="{FABFF9A0-B402-4AAC-86F7-509FCE97BBFF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4F34461C-83E6-460C-814C-4F19EEEAF5A5}" type="pres">
      <dgm:prSet presAssocID="{FABFF9A0-B402-4AAC-86F7-509FCE97BBF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7C6605-CE37-4657-9248-0AD4ABD9A746}" type="pres">
      <dgm:prSet presAssocID="{FABFF9A0-B402-4AAC-86F7-509FCE97BBFF}" presName="negativeSpace" presStyleCnt="0"/>
      <dgm:spPr/>
    </dgm:pt>
    <dgm:pt modelId="{9806688F-0B58-42F3-BACD-80C45B1D9C97}" type="pres">
      <dgm:prSet presAssocID="{FABFF9A0-B402-4AAC-86F7-509FCE97BBFF}" presName="childText" presStyleLbl="conFgAcc1" presStyleIdx="0" presStyleCnt="5">
        <dgm:presLayoutVars>
          <dgm:bulletEnabled val="1"/>
        </dgm:presLayoutVars>
      </dgm:prSet>
      <dgm:spPr/>
    </dgm:pt>
    <dgm:pt modelId="{02FA3352-F30A-4D45-BF4A-B4A1FC32B3F2}" type="pres">
      <dgm:prSet presAssocID="{99096965-6B9F-43FE-9CA1-E24BFD6284F3}" presName="spaceBetweenRectangles" presStyleCnt="0"/>
      <dgm:spPr/>
    </dgm:pt>
    <dgm:pt modelId="{DFA34222-5EC2-41C0-BD5D-E199BACC25C8}" type="pres">
      <dgm:prSet presAssocID="{7AD88D2F-5799-436E-8B5F-19AD11E64FCB}" presName="parentLin" presStyleCnt="0"/>
      <dgm:spPr/>
    </dgm:pt>
    <dgm:pt modelId="{3278DC5E-F22B-4995-AC4E-B261DBA10826}" type="pres">
      <dgm:prSet presAssocID="{7AD88D2F-5799-436E-8B5F-19AD11E64FCB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96F1EBA4-4411-4B7B-9BB5-4243672C5098}" type="pres">
      <dgm:prSet presAssocID="{7AD88D2F-5799-436E-8B5F-19AD11E64FC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E34444-8C37-47DD-9FFA-8FFB813190B1}" type="pres">
      <dgm:prSet presAssocID="{7AD88D2F-5799-436E-8B5F-19AD11E64FCB}" presName="negativeSpace" presStyleCnt="0"/>
      <dgm:spPr/>
    </dgm:pt>
    <dgm:pt modelId="{F7A4F81D-3806-44F1-927A-3D45D56F5834}" type="pres">
      <dgm:prSet presAssocID="{7AD88D2F-5799-436E-8B5F-19AD11E64FCB}" presName="childText" presStyleLbl="conFgAcc1" presStyleIdx="1" presStyleCnt="5">
        <dgm:presLayoutVars>
          <dgm:bulletEnabled val="1"/>
        </dgm:presLayoutVars>
      </dgm:prSet>
      <dgm:spPr/>
    </dgm:pt>
    <dgm:pt modelId="{63F38253-158D-4E4F-A62E-9D309C1F7ADA}" type="pres">
      <dgm:prSet presAssocID="{2EF92FDB-C13B-4A25-B69A-B484D5E287FC}" presName="spaceBetweenRectangles" presStyleCnt="0"/>
      <dgm:spPr/>
    </dgm:pt>
    <dgm:pt modelId="{4F3D5EF4-585B-410F-B061-77E4673AD9BA}" type="pres">
      <dgm:prSet presAssocID="{23C3F9B7-5519-45D7-BCC2-7E7BD2B53ACD}" presName="parentLin" presStyleCnt="0"/>
      <dgm:spPr/>
    </dgm:pt>
    <dgm:pt modelId="{A1B252D6-A322-48BE-B640-B8DDF1BA5830}" type="pres">
      <dgm:prSet presAssocID="{23C3F9B7-5519-45D7-BCC2-7E7BD2B53ACD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539AB8B9-0C20-43C4-B023-91A6A9781FA9}" type="pres">
      <dgm:prSet presAssocID="{23C3F9B7-5519-45D7-BCC2-7E7BD2B53AC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C40772-894D-447C-AFEE-4D55CCC6DEDB}" type="pres">
      <dgm:prSet presAssocID="{23C3F9B7-5519-45D7-BCC2-7E7BD2B53ACD}" presName="negativeSpace" presStyleCnt="0"/>
      <dgm:spPr/>
    </dgm:pt>
    <dgm:pt modelId="{1A863707-41B2-4E08-8A21-EBB6BF96E9CC}" type="pres">
      <dgm:prSet presAssocID="{23C3F9B7-5519-45D7-BCC2-7E7BD2B53ACD}" presName="childText" presStyleLbl="conFgAcc1" presStyleIdx="2" presStyleCnt="5">
        <dgm:presLayoutVars>
          <dgm:bulletEnabled val="1"/>
        </dgm:presLayoutVars>
      </dgm:prSet>
      <dgm:spPr/>
    </dgm:pt>
    <dgm:pt modelId="{D2EC51A8-F072-46A3-87C2-2E90730A8BD1}" type="pres">
      <dgm:prSet presAssocID="{BD4C7CB0-2F01-4959-974F-04B58AA4AF3B}" presName="spaceBetweenRectangles" presStyleCnt="0"/>
      <dgm:spPr/>
    </dgm:pt>
    <dgm:pt modelId="{FFA96E72-98DF-4A9B-BC89-8F81C9B0EA02}" type="pres">
      <dgm:prSet presAssocID="{DA853AB7-ADE3-4A25-8693-1E9B7FDE420D}" presName="parentLin" presStyleCnt="0"/>
      <dgm:spPr/>
    </dgm:pt>
    <dgm:pt modelId="{AC7088AC-9062-4FC9-93F9-5267623C939A}" type="pres">
      <dgm:prSet presAssocID="{DA853AB7-ADE3-4A25-8693-1E9B7FDE420D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32C16595-66B3-468D-B69D-1B8A5D107684}" type="pres">
      <dgm:prSet presAssocID="{DA853AB7-ADE3-4A25-8693-1E9B7FDE42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0CC96C-EC54-4995-9BE9-5272F6396FB4}" type="pres">
      <dgm:prSet presAssocID="{DA853AB7-ADE3-4A25-8693-1E9B7FDE420D}" presName="negativeSpace" presStyleCnt="0"/>
      <dgm:spPr/>
    </dgm:pt>
    <dgm:pt modelId="{D7CBB685-F237-49E7-8928-828D7442EE47}" type="pres">
      <dgm:prSet presAssocID="{DA853AB7-ADE3-4A25-8693-1E9B7FDE420D}" presName="childText" presStyleLbl="conFgAcc1" presStyleIdx="3" presStyleCnt="5">
        <dgm:presLayoutVars>
          <dgm:bulletEnabled val="1"/>
        </dgm:presLayoutVars>
      </dgm:prSet>
      <dgm:spPr/>
    </dgm:pt>
    <dgm:pt modelId="{E9B917FB-B2B6-42BC-AD46-AF42178B4447}" type="pres">
      <dgm:prSet presAssocID="{F1B243DA-EC47-4109-9155-67F9A3580C25}" presName="spaceBetweenRectangles" presStyleCnt="0"/>
      <dgm:spPr/>
    </dgm:pt>
    <dgm:pt modelId="{4019172D-BA81-43F8-87B6-D126D0077997}" type="pres">
      <dgm:prSet presAssocID="{2F185CB4-DBC0-4FA8-83F7-3CD0FF0D6FF2}" presName="parentLin" presStyleCnt="0"/>
      <dgm:spPr/>
    </dgm:pt>
    <dgm:pt modelId="{2034C189-ABBD-4DBA-BF0C-AE9DDAD9AE4A}" type="pres">
      <dgm:prSet presAssocID="{2F185CB4-DBC0-4FA8-83F7-3CD0FF0D6FF2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A7ACED79-DCC6-47C1-A7BD-4D8D74AC4EAA}" type="pres">
      <dgm:prSet presAssocID="{2F185CB4-DBC0-4FA8-83F7-3CD0FF0D6FF2}" presName="parentText" presStyleLbl="node1" presStyleIdx="4" presStyleCnt="5" custLinFactNeighborX="2520" custLinFactNeighborY="295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A759F8-C9D7-4D8D-8728-1C2F64E934A8}" type="pres">
      <dgm:prSet presAssocID="{2F185CB4-DBC0-4FA8-83F7-3CD0FF0D6FF2}" presName="negativeSpace" presStyleCnt="0"/>
      <dgm:spPr/>
    </dgm:pt>
    <dgm:pt modelId="{419F5AC4-F01A-4E4D-B626-036D6F00F30C}" type="pres">
      <dgm:prSet presAssocID="{2F185CB4-DBC0-4FA8-83F7-3CD0FF0D6FF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481233B-876A-4382-8BCA-401F5523FEDE}" type="presOf" srcId="{7AD88D2F-5799-436E-8B5F-19AD11E64FCB}" destId="{3278DC5E-F22B-4995-AC4E-B261DBA10826}" srcOrd="0" destOrd="0" presId="urn:microsoft.com/office/officeart/2005/8/layout/list1"/>
    <dgm:cxn modelId="{CBC41B9D-9BA5-4830-8ACD-F6A8F56555EA}" srcId="{B5E2B207-F238-4445-96EA-34E9CF70E440}" destId="{FABFF9A0-B402-4AAC-86F7-509FCE97BBFF}" srcOrd="0" destOrd="0" parTransId="{55B7E8B9-9CCF-49C6-A033-725CA251FB52}" sibTransId="{99096965-6B9F-43FE-9CA1-E24BFD6284F3}"/>
    <dgm:cxn modelId="{7087E81A-7D74-4FDC-B709-0C6089EF08C2}" type="presOf" srcId="{B5E2B207-F238-4445-96EA-34E9CF70E440}" destId="{4C0722C1-32C9-4686-B11A-96709915363C}" srcOrd="0" destOrd="0" presId="urn:microsoft.com/office/officeart/2005/8/layout/list1"/>
    <dgm:cxn modelId="{28F615F6-ED59-4C34-BDCD-0789928CF14C}" type="presOf" srcId="{FABFF9A0-B402-4AAC-86F7-509FCE97BBFF}" destId="{4F34461C-83E6-460C-814C-4F19EEEAF5A5}" srcOrd="1" destOrd="0" presId="urn:microsoft.com/office/officeart/2005/8/layout/list1"/>
    <dgm:cxn modelId="{B174B060-58F8-42C5-BD66-B879F7CCB2E0}" type="presOf" srcId="{DA853AB7-ADE3-4A25-8693-1E9B7FDE420D}" destId="{AC7088AC-9062-4FC9-93F9-5267623C939A}" srcOrd="0" destOrd="0" presId="urn:microsoft.com/office/officeart/2005/8/layout/list1"/>
    <dgm:cxn modelId="{1D5E2371-0031-482C-BAF0-4D38FCEA88F9}" type="presOf" srcId="{2F185CB4-DBC0-4FA8-83F7-3CD0FF0D6FF2}" destId="{A7ACED79-DCC6-47C1-A7BD-4D8D74AC4EAA}" srcOrd="1" destOrd="0" presId="urn:microsoft.com/office/officeart/2005/8/layout/list1"/>
    <dgm:cxn modelId="{F8B665B7-CBC2-494C-8540-372E7D45BE3D}" type="presOf" srcId="{23C3F9B7-5519-45D7-BCC2-7E7BD2B53ACD}" destId="{A1B252D6-A322-48BE-B640-B8DDF1BA5830}" srcOrd="0" destOrd="0" presId="urn:microsoft.com/office/officeart/2005/8/layout/list1"/>
    <dgm:cxn modelId="{61FB69B6-DB47-48D2-8BAE-F87069F4C93C}" srcId="{B5E2B207-F238-4445-96EA-34E9CF70E440}" destId="{23C3F9B7-5519-45D7-BCC2-7E7BD2B53ACD}" srcOrd="2" destOrd="0" parTransId="{30555658-4F32-4A46-9CB6-7B5F46683642}" sibTransId="{BD4C7CB0-2F01-4959-974F-04B58AA4AF3B}"/>
    <dgm:cxn modelId="{5B11507C-70B9-4B5C-BB5E-17B100D4634A}" type="presOf" srcId="{DA853AB7-ADE3-4A25-8693-1E9B7FDE420D}" destId="{32C16595-66B3-468D-B69D-1B8A5D107684}" srcOrd="1" destOrd="0" presId="urn:microsoft.com/office/officeart/2005/8/layout/list1"/>
    <dgm:cxn modelId="{3F023318-411E-423C-92FF-DD4D44EF3E27}" type="presOf" srcId="{2F185CB4-DBC0-4FA8-83F7-3CD0FF0D6FF2}" destId="{2034C189-ABBD-4DBA-BF0C-AE9DDAD9AE4A}" srcOrd="0" destOrd="0" presId="urn:microsoft.com/office/officeart/2005/8/layout/list1"/>
    <dgm:cxn modelId="{8325A10C-B5C8-4B6F-A0AB-9A7E9C2D0C60}" type="presOf" srcId="{FABFF9A0-B402-4AAC-86F7-509FCE97BBFF}" destId="{0F32F854-3D0A-47B8-8765-9901D5C3A07C}" srcOrd="0" destOrd="0" presId="urn:microsoft.com/office/officeart/2005/8/layout/list1"/>
    <dgm:cxn modelId="{446A9091-1DEB-4313-9666-5B8307682C5D}" srcId="{B5E2B207-F238-4445-96EA-34E9CF70E440}" destId="{2F185CB4-DBC0-4FA8-83F7-3CD0FF0D6FF2}" srcOrd="4" destOrd="0" parTransId="{1FB10E6C-7D9F-4263-B09D-219C9382A47C}" sibTransId="{1061F933-9558-4EB2-84D3-169AD77F33DE}"/>
    <dgm:cxn modelId="{A753FF8F-FFA9-468B-AF7E-D946360139AD}" srcId="{B5E2B207-F238-4445-96EA-34E9CF70E440}" destId="{7AD88D2F-5799-436E-8B5F-19AD11E64FCB}" srcOrd="1" destOrd="0" parTransId="{8D62F9D9-5B55-4A8B-8795-AE8C0ECCA28D}" sibTransId="{2EF92FDB-C13B-4A25-B69A-B484D5E287FC}"/>
    <dgm:cxn modelId="{DA0F176F-49D9-4A05-A7FF-9BEE340E6700}" srcId="{B5E2B207-F238-4445-96EA-34E9CF70E440}" destId="{DA853AB7-ADE3-4A25-8693-1E9B7FDE420D}" srcOrd="3" destOrd="0" parTransId="{022BF68D-A43D-4903-9518-76351A46AAA4}" sibTransId="{F1B243DA-EC47-4109-9155-67F9A3580C25}"/>
    <dgm:cxn modelId="{5E4F8EC2-5C33-4894-9488-CE4BA1F89A45}" type="presOf" srcId="{7AD88D2F-5799-436E-8B5F-19AD11E64FCB}" destId="{96F1EBA4-4411-4B7B-9BB5-4243672C5098}" srcOrd="1" destOrd="0" presId="urn:microsoft.com/office/officeart/2005/8/layout/list1"/>
    <dgm:cxn modelId="{8A13157B-EFD1-42EC-8FC1-4E0E9EFC3142}" type="presOf" srcId="{23C3F9B7-5519-45D7-BCC2-7E7BD2B53ACD}" destId="{539AB8B9-0C20-43C4-B023-91A6A9781FA9}" srcOrd="1" destOrd="0" presId="urn:microsoft.com/office/officeart/2005/8/layout/list1"/>
    <dgm:cxn modelId="{71107FFF-1E86-4204-8F24-2CDB47C79642}" type="presParOf" srcId="{4C0722C1-32C9-4686-B11A-96709915363C}" destId="{8CCB6142-DB30-49EC-82CC-E9CB8F404815}" srcOrd="0" destOrd="0" presId="urn:microsoft.com/office/officeart/2005/8/layout/list1"/>
    <dgm:cxn modelId="{F100AA1D-D009-414B-ACE7-F15B7D6A0E64}" type="presParOf" srcId="{8CCB6142-DB30-49EC-82CC-E9CB8F404815}" destId="{0F32F854-3D0A-47B8-8765-9901D5C3A07C}" srcOrd="0" destOrd="0" presId="urn:microsoft.com/office/officeart/2005/8/layout/list1"/>
    <dgm:cxn modelId="{8A0A5288-DB72-4662-9B37-ED2C63FAC11D}" type="presParOf" srcId="{8CCB6142-DB30-49EC-82CC-E9CB8F404815}" destId="{4F34461C-83E6-460C-814C-4F19EEEAF5A5}" srcOrd="1" destOrd="0" presId="urn:microsoft.com/office/officeart/2005/8/layout/list1"/>
    <dgm:cxn modelId="{9E3DF198-D7F0-48E7-914E-3BC6C735131D}" type="presParOf" srcId="{4C0722C1-32C9-4686-B11A-96709915363C}" destId="{987C6605-CE37-4657-9248-0AD4ABD9A746}" srcOrd="1" destOrd="0" presId="urn:microsoft.com/office/officeart/2005/8/layout/list1"/>
    <dgm:cxn modelId="{481CF150-80DF-49DC-AA59-32CD526DB24D}" type="presParOf" srcId="{4C0722C1-32C9-4686-B11A-96709915363C}" destId="{9806688F-0B58-42F3-BACD-80C45B1D9C97}" srcOrd="2" destOrd="0" presId="urn:microsoft.com/office/officeart/2005/8/layout/list1"/>
    <dgm:cxn modelId="{22D0295E-5D93-4411-8200-14E3C97D976A}" type="presParOf" srcId="{4C0722C1-32C9-4686-B11A-96709915363C}" destId="{02FA3352-F30A-4D45-BF4A-B4A1FC32B3F2}" srcOrd="3" destOrd="0" presId="urn:microsoft.com/office/officeart/2005/8/layout/list1"/>
    <dgm:cxn modelId="{A894D594-4104-423C-A685-39A42377AC10}" type="presParOf" srcId="{4C0722C1-32C9-4686-B11A-96709915363C}" destId="{DFA34222-5EC2-41C0-BD5D-E199BACC25C8}" srcOrd="4" destOrd="0" presId="urn:microsoft.com/office/officeart/2005/8/layout/list1"/>
    <dgm:cxn modelId="{D88BA0E2-1F0B-4D60-9543-897844940219}" type="presParOf" srcId="{DFA34222-5EC2-41C0-BD5D-E199BACC25C8}" destId="{3278DC5E-F22B-4995-AC4E-B261DBA10826}" srcOrd="0" destOrd="0" presId="urn:microsoft.com/office/officeart/2005/8/layout/list1"/>
    <dgm:cxn modelId="{C5D0A692-C63B-4AA1-924C-84109A93D702}" type="presParOf" srcId="{DFA34222-5EC2-41C0-BD5D-E199BACC25C8}" destId="{96F1EBA4-4411-4B7B-9BB5-4243672C5098}" srcOrd="1" destOrd="0" presId="urn:microsoft.com/office/officeart/2005/8/layout/list1"/>
    <dgm:cxn modelId="{59403246-1EDF-4832-83B8-DCA7DA6DE7CC}" type="presParOf" srcId="{4C0722C1-32C9-4686-B11A-96709915363C}" destId="{C3E34444-8C37-47DD-9FFA-8FFB813190B1}" srcOrd="5" destOrd="0" presId="urn:microsoft.com/office/officeart/2005/8/layout/list1"/>
    <dgm:cxn modelId="{7067B71F-2D57-4122-9636-94D24CE075FF}" type="presParOf" srcId="{4C0722C1-32C9-4686-B11A-96709915363C}" destId="{F7A4F81D-3806-44F1-927A-3D45D56F5834}" srcOrd="6" destOrd="0" presId="urn:microsoft.com/office/officeart/2005/8/layout/list1"/>
    <dgm:cxn modelId="{5B6A8E4E-93A1-4957-8406-C4ED16DAFFBB}" type="presParOf" srcId="{4C0722C1-32C9-4686-B11A-96709915363C}" destId="{63F38253-158D-4E4F-A62E-9D309C1F7ADA}" srcOrd="7" destOrd="0" presId="urn:microsoft.com/office/officeart/2005/8/layout/list1"/>
    <dgm:cxn modelId="{71509F77-6B4E-499C-B4B0-9626A4B281FA}" type="presParOf" srcId="{4C0722C1-32C9-4686-B11A-96709915363C}" destId="{4F3D5EF4-585B-410F-B061-77E4673AD9BA}" srcOrd="8" destOrd="0" presId="urn:microsoft.com/office/officeart/2005/8/layout/list1"/>
    <dgm:cxn modelId="{817B6AB5-A519-459F-A887-08F3BE57B381}" type="presParOf" srcId="{4F3D5EF4-585B-410F-B061-77E4673AD9BA}" destId="{A1B252D6-A322-48BE-B640-B8DDF1BA5830}" srcOrd="0" destOrd="0" presId="urn:microsoft.com/office/officeart/2005/8/layout/list1"/>
    <dgm:cxn modelId="{792CB601-6BB2-4172-9573-3F410B4AD600}" type="presParOf" srcId="{4F3D5EF4-585B-410F-B061-77E4673AD9BA}" destId="{539AB8B9-0C20-43C4-B023-91A6A9781FA9}" srcOrd="1" destOrd="0" presId="urn:microsoft.com/office/officeart/2005/8/layout/list1"/>
    <dgm:cxn modelId="{2B8FE68E-DDCF-4BE2-B9F2-4AD2484451A9}" type="presParOf" srcId="{4C0722C1-32C9-4686-B11A-96709915363C}" destId="{AFC40772-894D-447C-AFEE-4D55CCC6DEDB}" srcOrd="9" destOrd="0" presId="urn:microsoft.com/office/officeart/2005/8/layout/list1"/>
    <dgm:cxn modelId="{D0888038-3DBE-426E-B002-C2E038FF711E}" type="presParOf" srcId="{4C0722C1-32C9-4686-B11A-96709915363C}" destId="{1A863707-41B2-4E08-8A21-EBB6BF96E9CC}" srcOrd="10" destOrd="0" presId="urn:microsoft.com/office/officeart/2005/8/layout/list1"/>
    <dgm:cxn modelId="{E0F22F64-2312-41A0-909B-73E0B68A4760}" type="presParOf" srcId="{4C0722C1-32C9-4686-B11A-96709915363C}" destId="{D2EC51A8-F072-46A3-87C2-2E90730A8BD1}" srcOrd="11" destOrd="0" presId="urn:microsoft.com/office/officeart/2005/8/layout/list1"/>
    <dgm:cxn modelId="{C4D15164-11D4-46FD-8606-8F33E4805C51}" type="presParOf" srcId="{4C0722C1-32C9-4686-B11A-96709915363C}" destId="{FFA96E72-98DF-4A9B-BC89-8F81C9B0EA02}" srcOrd="12" destOrd="0" presId="urn:microsoft.com/office/officeart/2005/8/layout/list1"/>
    <dgm:cxn modelId="{C395BC73-58E0-4A31-8449-0EE7A6E0AE6F}" type="presParOf" srcId="{FFA96E72-98DF-4A9B-BC89-8F81C9B0EA02}" destId="{AC7088AC-9062-4FC9-93F9-5267623C939A}" srcOrd="0" destOrd="0" presId="urn:microsoft.com/office/officeart/2005/8/layout/list1"/>
    <dgm:cxn modelId="{988A6655-ACC7-4CAD-8AC3-7BADBC684343}" type="presParOf" srcId="{FFA96E72-98DF-4A9B-BC89-8F81C9B0EA02}" destId="{32C16595-66B3-468D-B69D-1B8A5D107684}" srcOrd="1" destOrd="0" presId="urn:microsoft.com/office/officeart/2005/8/layout/list1"/>
    <dgm:cxn modelId="{63A4A8C2-FC2D-4122-ADE9-D661D558B507}" type="presParOf" srcId="{4C0722C1-32C9-4686-B11A-96709915363C}" destId="{AA0CC96C-EC54-4995-9BE9-5272F6396FB4}" srcOrd="13" destOrd="0" presId="urn:microsoft.com/office/officeart/2005/8/layout/list1"/>
    <dgm:cxn modelId="{48416D80-A57C-4D76-9471-1D909064CFCF}" type="presParOf" srcId="{4C0722C1-32C9-4686-B11A-96709915363C}" destId="{D7CBB685-F237-49E7-8928-828D7442EE47}" srcOrd="14" destOrd="0" presId="urn:microsoft.com/office/officeart/2005/8/layout/list1"/>
    <dgm:cxn modelId="{9A416C5C-A7EF-4571-B8F3-D50C15619F4B}" type="presParOf" srcId="{4C0722C1-32C9-4686-B11A-96709915363C}" destId="{E9B917FB-B2B6-42BC-AD46-AF42178B4447}" srcOrd="15" destOrd="0" presId="urn:microsoft.com/office/officeart/2005/8/layout/list1"/>
    <dgm:cxn modelId="{8724A120-15F1-4FE2-872A-F65849A765AB}" type="presParOf" srcId="{4C0722C1-32C9-4686-B11A-96709915363C}" destId="{4019172D-BA81-43F8-87B6-D126D0077997}" srcOrd="16" destOrd="0" presId="urn:microsoft.com/office/officeart/2005/8/layout/list1"/>
    <dgm:cxn modelId="{98C4ACB5-C95C-4A47-B452-5081F610DACB}" type="presParOf" srcId="{4019172D-BA81-43F8-87B6-D126D0077997}" destId="{2034C189-ABBD-4DBA-BF0C-AE9DDAD9AE4A}" srcOrd="0" destOrd="0" presId="urn:microsoft.com/office/officeart/2005/8/layout/list1"/>
    <dgm:cxn modelId="{98CFEA63-2ED7-4461-BB25-E107B8986A15}" type="presParOf" srcId="{4019172D-BA81-43F8-87B6-D126D0077997}" destId="{A7ACED79-DCC6-47C1-A7BD-4D8D74AC4EAA}" srcOrd="1" destOrd="0" presId="urn:microsoft.com/office/officeart/2005/8/layout/list1"/>
    <dgm:cxn modelId="{F3F20B11-1C20-4399-9071-A6209FBD3B40}" type="presParOf" srcId="{4C0722C1-32C9-4686-B11A-96709915363C}" destId="{E1A759F8-C9D7-4D8D-8728-1C2F64E934A8}" srcOrd="17" destOrd="0" presId="urn:microsoft.com/office/officeart/2005/8/layout/list1"/>
    <dgm:cxn modelId="{EEE9A7BD-738C-4E48-95DD-F7B74A5E3C26}" type="presParOf" srcId="{4C0722C1-32C9-4686-B11A-96709915363C}" destId="{419F5AC4-F01A-4E4D-B626-036D6F00F30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27264-6951-46BD-A305-25875333BAC7}">
      <dsp:nvSpPr>
        <dsp:cNvPr id="0" name=""/>
        <dsp:cNvSpPr/>
      </dsp:nvSpPr>
      <dsp:spPr>
        <a:xfrm>
          <a:off x="0" y="12712"/>
          <a:ext cx="3293165" cy="81549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Clara Hb 9 g/dl</a:t>
          </a:r>
          <a:endParaRPr lang="en-US" sz="3400" kern="1200"/>
        </a:p>
      </dsp:txBody>
      <dsp:txXfrm>
        <a:off x="39809" y="52521"/>
        <a:ext cx="3213547" cy="735872"/>
      </dsp:txXfrm>
    </dsp:sp>
    <dsp:sp modelId="{FE8171C2-6F81-49CA-8AFE-678EBFE40054}">
      <dsp:nvSpPr>
        <dsp:cNvPr id="0" name=""/>
        <dsp:cNvSpPr/>
      </dsp:nvSpPr>
      <dsp:spPr>
        <a:xfrm>
          <a:off x="0" y="938835"/>
          <a:ext cx="3293165" cy="81549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Luis 9.5 g/dl</a:t>
          </a:r>
          <a:endParaRPr lang="en-US" sz="3400" kern="1200"/>
        </a:p>
      </dsp:txBody>
      <dsp:txXfrm>
        <a:off x="39809" y="978644"/>
        <a:ext cx="321354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6688F-0B58-42F3-BACD-80C45B1D9C97}">
      <dsp:nvSpPr>
        <dsp:cNvPr id="0" name=""/>
        <dsp:cNvSpPr/>
      </dsp:nvSpPr>
      <dsp:spPr>
        <a:xfrm>
          <a:off x="0" y="57378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461C-83E6-460C-814C-4F19EEEAF5A5}">
      <dsp:nvSpPr>
        <dsp:cNvPr id="0" name=""/>
        <dsp:cNvSpPr/>
      </dsp:nvSpPr>
      <dsp:spPr>
        <a:xfrm>
          <a:off x="525780" y="32286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¿Qué otros antecedentes quisieran conocer?</a:t>
          </a:r>
          <a:endParaRPr lang="es-ES" sz="1700" kern="1200" dirty="0"/>
        </a:p>
      </dsp:txBody>
      <dsp:txXfrm>
        <a:off x="550278" y="347359"/>
        <a:ext cx="7311924" cy="452844"/>
      </dsp:txXfrm>
    </dsp:sp>
    <dsp:sp modelId="{F7A4F81D-3806-44F1-927A-3D45D56F5834}">
      <dsp:nvSpPr>
        <dsp:cNvPr id="0" name=""/>
        <dsp:cNvSpPr/>
      </dsp:nvSpPr>
      <dsp:spPr>
        <a:xfrm>
          <a:off x="0" y="134490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EBA4-4411-4B7B-9BB5-4243672C5098}">
      <dsp:nvSpPr>
        <dsp:cNvPr id="0" name=""/>
        <dsp:cNvSpPr/>
      </dsp:nvSpPr>
      <dsp:spPr>
        <a:xfrm>
          <a:off x="525780" y="109398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¿Ustedes le darían tratamiento? ¿Por qué?</a:t>
          </a:r>
          <a:endParaRPr lang="es-ES" sz="1700" kern="1200" dirty="0"/>
        </a:p>
      </dsp:txBody>
      <dsp:txXfrm>
        <a:off x="550278" y="1118479"/>
        <a:ext cx="7311924" cy="452844"/>
      </dsp:txXfrm>
    </dsp:sp>
    <dsp:sp modelId="{1A863707-41B2-4E08-8A21-EBB6BF96E9CC}">
      <dsp:nvSpPr>
        <dsp:cNvPr id="0" name=""/>
        <dsp:cNvSpPr/>
      </dsp:nvSpPr>
      <dsp:spPr>
        <a:xfrm>
          <a:off x="0" y="211602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AB8B9-0C20-43C4-B023-91A6A9781FA9}">
      <dsp:nvSpPr>
        <dsp:cNvPr id="0" name=""/>
        <dsp:cNvSpPr/>
      </dsp:nvSpPr>
      <dsp:spPr>
        <a:xfrm>
          <a:off x="525780" y="186510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¿Creen que esto pase en la Costa o Sierra?</a:t>
          </a:r>
          <a:endParaRPr lang="es-ES" sz="1700" kern="1200" dirty="0"/>
        </a:p>
      </dsp:txBody>
      <dsp:txXfrm>
        <a:off x="550278" y="1889599"/>
        <a:ext cx="7311924" cy="452844"/>
      </dsp:txXfrm>
    </dsp:sp>
    <dsp:sp modelId="{D7CBB685-F237-49E7-8928-828D7442EE47}">
      <dsp:nvSpPr>
        <dsp:cNvPr id="0" name=""/>
        <dsp:cNvSpPr/>
      </dsp:nvSpPr>
      <dsp:spPr>
        <a:xfrm>
          <a:off x="0" y="288714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6595-66B3-468D-B69D-1B8A5D107684}">
      <dsp:nvSpPr>
        <dsp:cNvPr id="0" name=""/>
        <dsp:cNvSpPr/>
      </dsp:nvSpPr>
      <dsp:spPr>
        <a:xfrm>
          <a:off x="525780" y="263622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¿Qué sectores además del sanitario deberían intervenir?</a:t>
          </a:r>
          <a:endParaRPr lang="es-ES" sz="1700" kern="1200" dirty="0"/>
        </a:p>
      </dsp:txBody>
      <dsp:txXfrm>
        <a:off x="550278" y="2660719"/>
        <a:ext cx="7311924" cy="452844"/>
      </dsp:txXfrm>
    </dsp:sp>
    <dsp:sp modelId="{419F5AC4-F01A-4E4D-B626-036D6F00F30C}">
      <dsp:nvSpPr>
        <dsp:cNvPr id="0" name=""/>
        <dsp:cNvSpPr/>
      </dsp:nvSpPr>
      <dsp:spPr>
        <a:xfrm>
          <a:off x="0" y="3658261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CED79-DCC6-47C1-A7BD-4D8D74AC4EAA}">
      <dsp:nvSpPr>
        <dsp:cNvPr id="0" name=""/>
        <dsp:cNvSpPr/>
      </dsp:nvSpPr>
      <dsp:spPr>
        <a:xfrm>
          <a:off x="539029" y="3422160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¿Qué iniciativas para controlar la anemia en el Perú conocen? ¿Funcionan?</a:t>
          </a:r>
          <a:endParaRPr lang="es-ES" sz="1700" kern="1200" dirty="0"/>
        </a:p>
      </dsp:txBody>
      <dsp:txXfrm>
        <a:off x="563527" y="3446658"/>
        <a:ext cx="731192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6688F-0B58-42F3-BACD-80C45B1D9C97}">
      <dsp:nvSpPr>
        <dsp:cNvPr id="0" name=""/>
        <dsp:cNvSpPr/>
      </dsp:nvSpPr>
      <dsp:spPr>
        <a:xfrm>
          <a:off x="0" y="38190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461C-83E6-460C-814C-4F19EEEAF5A5}">
      <dsp:nvSpPr>
        <dsp:cNvPr id="0" name=""/>
        <dsp:cNvSpPr/>
      </dsp:nvSpPr>
      <dsp:spPr>
        <a:xfrm>
          <a:off x="525780" y="101461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¿Qué otros antecedentes quisieran conocer?</a:t>
          </a:r>
          <a:endParaRPr lang="es-ES" sz="1900" kern="1200" dirty="0"/>
        </a:p>
      </dsp:txBody>
      <dsp:txXfrm>
        <a:off x="553160" y="128841"/>
        <a:ext cx="7306160" cy="506120"/>
      </dsp:txXfrm>
    </dsp:sp>
    <dsp:sp modelId="{F7A4F81D-3806-44F1-927A-3D45D56F5834}">
      <dsp:nvSpPr>
        <dsp:cNvPr id="0" name=""/>
        <dsp:cNvSpPr/>
      </dsp:nvSpPr>
      <dsp:spPr>
        <a:xfrm>
          <a:off x="0" y="124374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EBA4-4411-4B7B-9BB5-4243672C5098}">
      <dsp:nvSpPr>
        <dsp:cNvPr id="0" name=""/>
        <dsp:cNvSpPr/>
      </dsp:nvSpPr>
      <dsp:spPr>
        <a:xfrm>
          <a:off x="525780" y="963301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¿Cómo pudo haberse hecho antes el diagnóstico?</a:t>
          </a:r>
          <a:endParaRPr lang="es-ES" sz="1900" kern="1200" dirty="0"/>
        </a:p>
      </dsp:txBody>
      <dsp:txXfrm>
        <a:off x="553160" y="990681"/>
        <a:ext cx="7306160" cy="506120"/>
      </dsp:txXfrm>
    </dsp:sp>
    <dsp:sp modelId="{1A863707-41B2-4E08-8A21-EBB6BF96E9CC}">
      <dsp:nvSpPr>
        <dsp:cNvPr id="0" name=""/>
        <dsp:cNvSpPr/>
      </dsp:nvSpPr>
      <dsp:spPr>
        <a:xfrm>
          <a:off x="0" y="210558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AB8B9-0C20-43C4-B023-91A6A9781FA9}">
      <dsp:nvSpPr>
        <dsp:cNvPr id="0" name=""/>
        <dsp:cNvSpPr/>
      </dsp:nvSpPr>
      <dsp:spPr>
        <a:xfrm>
          <a:off x="525780" y="1825141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¿Creen que esto pase en la Costa o Sierra?</a:t>
          </a:r>
          <a:endParaRPr lang="es-ES" sz="1900" kern="1200" dirty="0"/>
        </a:p>
      </dsp:txBody>
      <dsp:txXfrm>
        <a:off x="553160" y="1852521"/>
        <a:ext cx="7306160" cy="506120"/>
      </dsp:txXfrm>
    </dsp:sp>
    <dsp:sp modelId="{D7CBB685-F237-49E7-8928-828D7442EE47}">
      <dsp:nvSpPr>
        <dsp:cNvPr id="0" name=""/>
        <dsp:cNvSpPr/>
      </dsp:nvSpPr>
      <dsp:spPr>
        <a:xfrm>
          <a:off x="0" y="296742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6595-66B3-468D-B69D-1B8A5D107684}">
      <dsp:nvSpPr>
        <dsp:cNvPr id="0" name=""/>
        <dsp:cNvSpPr/>
      </dsp:nvSpPr>
      <dsp:spPr>
        <a:xfrm>
          <a:off x="525780" y="2686981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¿Qué sectores además del sanitario deberían intervenir?</a:t>
          </a:r>
          <a:endParaRPr lang="es-ES" sz="1900" kern="1200" dirty="0"/>
        </a:p>
      </dsp:txBody>
      <dsp:txXfrm>
        <a:off x="553160" y="2714361"/>
        <a:ext cx="7306160" cy="506120"/>
      </dsp:txXfrm>
    </dsp:sp>
    <dsp:sp modelId="{419F5AC4-F01A-4E4D-B626-036D6F00F30C}">
      <dsp:nvSpPr>
        <dsp:cNvPr id="0" name=""/>
        <dsp:cNvSpPr/>
      </dsp:nvSpPr>
      <dsp:spPr>
        <a:xfrm>
          <a:off x="0" y="382926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CED79-DCC6-47C1-A7BD-4D8D74AC4EAA}">
      <dsp:nvSpPr>
        <dsp:cNvPr id="0" name=""/>
        <dsp:cNvSpPr/>
      </dsp:nvSpPr>
      <dsp:spPr>
        <a:xfrm>
          <a:off x="539029" y="3565384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¿Qué </a:t>
          </a:r>
          <a:r>
            <a:rPr lang="es-ES" sz="1900" kern="1200" dirty="0" smtClean="0"/>
            <a:t>iniciativas acercar el </a:t>
          </a:r>
          <a:r>
            <a:rPr lang="es-ES" sz="1900" kern="1200" smtClean="0"/>
            <a:t>tratamiento propondrían?</a:t>
          </a:r>
          <a:endParaRPr lang="es-ES" sz="1900" kern="1200" dirty="0"/>
        </a:p>
      </dsp:txBody>
      <dsp:txXfrm>
        <a:off x="566409" y="3592764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1229C-AEA6-48D3-A862-F3523AC689D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9B8B-9EBE-4C34-9F62-784073BAB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Clara</a:t>
            </a:r>
            <a:r>
              <a:rPr lang="en-US" baseline="0" dirty="0" smtClean="0"/>
              <a:t> y Luis son </a:t>
            </a:r>
            <a:r>
              <a:rPr lang="en-US" baseline="0" dirty="0" err="1" smtClean="0"/>
              <a:t>hermanos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6 y 7 </a:t>
            </a:r>
            <a:r>
              <a:rPr lang="en-US" baseline="0" dirty="0" err="1" smtClean="0"/>
              <a:t>años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zona rural de la </a:t>
            </a:r>
            <a:r>
              <a:rPr lang="en-US" baseline="0" dirty="0" err="1" smtClean="0"/>
              <a:t>selva</a:t>
            </a:r>
            <a:r>
              <a:rPr lang="en-US" baseline="0" dirty="0" smtClean="0"/>
              <a:t>, no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acceso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agua</a:t>
            </a:r>
            <a:r>
              <a:rPr lang="en-US" baseline="0" dirty="0" smtClean="0"/>
              <a:t> potable </a:t>
            </a:r>
            <a:r>
              <a:rPr lang="en-US" baseline="0" dirty="0" err="1" smtClean="0"/>
              <a:t>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desague</a:t>
            </a:r>
            <a:r>
              <a:rPr lang="en-US" baseline="0" dirty="0" smtClean="0"/>
              <a:t>, son el Quinto y </a:t>
            </a:r>
            <a:r>
              <a:rPr lang="en-US" baseline="0" dirty="0" err="1" smtClean="0"/>
              <a:t>sexto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hijo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educación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primaria</a:t>
            </a:r>
            <a:r>
              <a:rPr lang="en-US" baseline="0" dirty="0" smtClean="0"/>
              <a:t> incomplete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padre </a:t>
            </a:r>
            <a:r>
              <a:rPr lang="en-US" baseline="0" dirty="0" err="1" smtClean="0"/>
              <a:t>primaria</a:t>
            </a:r>
            <a:r>
              <a:rPr lang="en-US" baseline="0" dirty="0" smtClean="0"/>
              <a:t> complete. Hoy el personal del </a:t>
            </a:r>
            <a:r>
              <a:rPr lang="en-US" baseline="0" dirty="0" err="1" smtClean="0"/>
              <a:t>establecimiento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salud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tuvo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3 horas para </a:t>
            </a:r>
            <a:r>
              <a:rPr lang="en-US" baseline="0" dirty="0" err="1" smtClean="0"/>
              <a:t>llegar</a:t>
            </a:r>
            <a:r>
              <a:rPr lang="en-US" baseline="0" dirty="0" smtClean="0"/>
              <a:t> a la zona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Clara y Luis, </a:t>
            </a:r>
            <a:r>
              <a:rPr lang="en-US" baseline="0" dirty="0" err="1" smtClean="0"/>
              <a:t>cruzaron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río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caminaron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mucho </a:t>
            </a:r>
            <a:r>
              <a:rPr lang="en-US" baseline="0" dirty="0" err="1" smtClean="0"/>
              <a:t>tiempo</a:t>
            </a:r>
            <a:r>
              <a:rPr lang="en-US" baseline="0" dirty="0" smtClean="0"/>
              <a:t>, al </a:t>
            </a:r>
            <a:r>
              <a:rPr lang="en-US" baseline="0" dirty="0" err="1" smtClean="0"/>
              <a:t>llegar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encontraron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muchos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niños</a:t>
            </a:r>
            <a:r>
              <a:rPr lang="en-US" baseline="0" dirty="0" smtClean="0"/>
              <a:t> que al </a:t>
            </a:r>
            <a:r>
              <a:rPr lang="en-US" baseline="0" dirty="0" err="1" smtClean="0"/>
              <a:t>igual</a:t>
            </a:r>
            <a:r>
              <a:rPr lang="en-US" baseline="0" dirty="0" smtClean="0"/>
              <a:t> que Clara y Luis </a:t>
            </a:r>
            <a:r>
              <a:rPr lang="en-US" baseline="0" dirty="0" err="1" smtClean="0"/>
              <a:t>jugaban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comían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mientras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 padres </a:t>
            </a:r>
            <a:r>
              <a:rPr lang="en-US" baseline="0" dirty="0" err="1" smtClean="0"/>
              <a:t>realizaban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actividades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laborales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89B8B-9EBE-4C34-9F62-784073BAB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mama de</a:t>
            </a:r>
            <a:r>
              <a:rPr lang="en-US" baseline="0" dirty="0" smtClean="0"/>
              <a:t> Clara y Luis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entrevista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refiere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acude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río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días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recolectar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agua</a:t>
            </a:r>
            <a:r>
              <a:rPr lang="en-US" baseline="0" dirty="0" smtClean="0"/>
              <a:t> para el </a:t>
            </a:r>
            <a:r>
              <a:rPr lang="en-US" baseline="0" dirty="0" err="1" smtClean="0"/>
              <a:t>consumo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actividades</a:t>
            </a:r>
            <a:r>
              <a:rPr lang="en-US" baseline="0" dirty="0" smtClean="0"/>
              <a:t>, el padre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hermanos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refiere</a:t>
            </a:r>
            <a:r>
              <a:rPr lang="en-US" baseline="0" dirty="0" smtClean="0"/>
              <a:t> que se </a:t>
            </a:r>
            <a:r>
              <a:rPr lang="en-US" baseline="0" dirty="0" err="1" smtClean="0"/>
              <a:t>dedica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arboles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que no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práctica</a:t>
            </a:r>
            <a:r>
              <a:rPr lang="en-US" baseline="0" dirty="0" smtClean="0"/>
              <a:t> legal sin embargo,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lo que le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subsistir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89B8B-9EBE-4C34-9F62-784073BAB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capilar</a:t>
            </a:r>
            <a:r>
              <a:rPr lang="en-US" dirty="0" smtClean="0"/>
              <a:t> (</a:t>
            </a:r>
            <a:r>
              <a:rPr lang="en-US" dirty="0" err="1" smtClean="0"/>
              <a:t>hemoglobinometro</a:t>
            </a:r>
            <a:r>
              <a:rPr lang="en-US" baseline="0" dirty="0" smtClean="0"/>
              <a:t>) a ambos </a:t>
            </a:r>
            <a:r>
              <a:rPr lang="en-US" baseline="0" dirty="0" err="1" smtClean="0"/>
              <a:t>hermanos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tenían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niveles</a:t>
            </a:r>
            <a:r>
              <a:rPr lang="en-US" baseline="0" dirty="0" smtClean="0"/>
              <a:t> de anemia </a:t>
            </a:r>
            <a:r>
              <a:rPr lang="en-US" baseline="0" dirty="0" err="1" smtClean="0"/>
              <a:t>moderada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89B8B-9EBE-4C34-9F62-784073BAB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Además</a:t>
            </a:r>
            <a:r>
              <a:rPr lang="en-US" dirty="0" smtClean="0"/>
              <a:t> de </a:t>
            </a:r>
            <a:r>
              <a:rPr lang="en-US" dirty="0" err="1" smtClean="0"/>
              <a:t>ello</a:t>
            </a:r>
            <a:r>
              <a:rPr lang="en-US" dirty="0" smtClean="0"/>
              <a:t>, el personal </a:t>
            </a:r>
            <a:r>
              <a:rPr lang="en-US" dirty="0" err="1" smtClean="0"/>
              <a:t>evidencia</a:t>
            </a:r>
            <a:r>
              <a:rPr lang="en-US" dirty="0" smtClean="0"/>
              <a:t> 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crecido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para la </a:t>
            </a:r>
            <a:r>
              <a:rPr lang="en-US" baseline="0" dirty="0" err="1" smtClean="0"/>
              <a:t>edad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peso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debajo</a:t>
            </a:r>
            <a:r>
              <a:rPr lang="en-US" baseline="0" dirty="0" smtClean="0"/>
              <a:t> de lo </a:t>
            </a:r>
            <a:r>
              <a:rPr lang="en-US" baseline="0" dirty="0" err="1" smtClean="0"/>
              <a:t>esperado</a:t>
            </a:r>
            <a:r>
              <a:rPr lang="en-US" baseline="0" dirty="0" smtClean="0"/>
              <a:t>, que no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aún</a:t>
            </a:r>
            <a:r>
              <a:rPr lang="en-US" baseline="0" dirty="0" smtClean="0"/>
              <a:t> leer y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cursando</a:t>
            </a:r>
            <a:r>
              <a:rPr lang="en-US" baseline="0" dirty="0" smtClean="0"/>
              <a:t> ambos el primer </a:t>
            </a:r>
            <a:r>
              <a:rPr lang="en-US" baseline="0" dirty="0" err="1" smtClean="0"/>
              <a:t>grado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. Durante las </a:t>
            </a:r>
            <a:r>
              <a:rPr lang="en-US" baseline="0" dirty="0" err="1" smtClean="0"/>
              <a:t>clases</a:t>
            </a:r>
            <a:r>
              <a:rPr lang="en-US" baseline="0" dirty="0" smtClean="0"/>
              <a:t>, el professor ha </a:t>
            </a:r>
            <a:r>
              <a:rPr lang="en-US" baseline="0" dirty="0" err="1" smtClean="0"/>
              <a:t>informado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duermen</a:t>
            </a:r>
            <a:r>
              <a:rPr lang="en-US" baseline="0" dirty="0" smtClean="0"/>
              <a:t> mucho  y no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entender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clases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dictadas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89B8B-9EBE-4C34-9F62-784073BAB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PERSONAL</a:t>
            </a:r>
            <a:r>
              <a:rPr lang="en-US" baseline="0" dirty="0" smtClean="0"/>
              <a:t> DE SALUD TIENE DUDAS SOBRE CUAL SERÍA EL MEJOR TRATAMIENTO PARA CLARA Y LUIS, POR UN LADO CONSIDERAN QUE DEBEN DARLE HIERRO, POR OTRO LADO CONSIDERAN QUE NO SERÁ UTIL PUES HAY MUCHOS FACTORES IMPLICADOS EN LA PRESENCIA DE ESTE CUADRO DE ANEMIA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89B8B-9EBE-4C34-9F62-784073BAB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1400-BD6A-4AA0-B996-C9B2F50740C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8D5D-46A8-4C8C-9DCC-D3D9FB274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CASO CLINICO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Frank </a:t>
            </a:r>
            <a:r>
              <a:rPr lang="en-US" dirty="0" smtClean="0"/>
              <a:t>De La Cruz Armijo</a:t>
            </a:r>
          </a:p>
          <a:p>
            <a:r>
              <a:rPr lang="en-US" dirty="0" err="1" smtClean="0"/>
              <a:t>Hematología</a:t>
            </a:r>
            <a:r>
              <a:rPr lang="en-US" dirty="0" smtClean="0"/>
              <a:t> </a:t>
            </a:r>
            <a:r>
              <a:rPr lang="en-US" dirty="0" err="1" smtClean="0"/>
              <a:t>Clínica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25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92CB06-930D-A40A-EE59-072A133220BA}"/>
              </a:ext>
            </a:extLst>
          </p:cNvPr>
          <p:cNvSpPr txBox="1"/>
          <p:nvPr/>
        </p:nvSpPr>
        <p:spPr>
          <a:xfrm>
            <a:off x="1143000" y="536625"/>
            <a:ext cx="990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CAUSA DE ANEMIA</a:t>
            </a:r>
            <a:endParaRPr lang="es-PE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35A357-3994-988D-E3AE-E76097D3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242227"/>
            <a:ext cx="9001125" cy="52292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E4C0B58-7B0F-67CA-7C5E-53FC2614D388}"/>
              </a:ext>
            </a:extLst>
          </p:cNvPr>
          <p:cNvSpPr txBox="1"/>
          <p:nvPr/>
        </p:nvSpPr>
        <p:spPr>
          <a:xfrm>
            <a:off x="1411447" y="6627168"/>
            <a:ext cx="990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anemia and 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in 204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territories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1990–2019: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Global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s-P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</a:p>
        </p:txBody>
      </p:sp>
    </p:spTree>
    <p:extLst>
      <p:ext uri="{BB962C8B-B14F-4D97-AF65-F5344CB8AC3E}">
        <p14:creationId xmlns:p14="http://schemas.microsoft.com/office/powerpoint/2010/main" val="318055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7640F9-55B9-4E22-AA06-26C00885C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24590"/>
            <a:ext cx="9906000" cy="1334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07FE55B-9265-7394-A921-257F1E65E37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067729"/>
            <a:ext cx="9906000" cy="492443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 b="1" spc="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EPIDEMIOLOGIA</a:t>
            </a:r>
          </a:p>
        </p:txBody>
      </p:sp>
      <p:sp>
        <p:nvSpPr>
          <p:cNvPr id="9" name="1 Rectángulo">
            <a:extLst>
              <a:ext uri="{FF2B5EF4-FFF2-40B4-BE49-F238E27FC236}">
                <a16:creationId xmlns:a16="http://schemas.microsoft.com/office/drawing/2014/main" id="{4BF58A23-FDAF-28E0-971A-875331BB7AD2}"/>
              </a:ext>
            </a:extLst>
          </p:cNvPr>
          <p:cNvSpPr/>
          <p:nvPr/>
        </p:nvSpPr>
        <p:spPr>
          <a:xfrm>
            <a:off x="1687947" y="1694463"/>
            <a:ext cx="90240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u="sng" dirty="0">
                <a:solidFill>
                  <a:srgbClr val="002060"/>
                </a:solidFill>
              </a:rPr>
              <a:t>2021</a:t>
            </a:r>
          </a:p>
          <a:p>
            <a:endParaRPr lang="es-PE" sz="1400" dirty="0">
              <a:solidFill>
                <a:srgbClr val="002060"/>
              </a:solidFill>
            </a:endParaRPr>
          </a:p>
          <a:p>
            <a:r>
              <a:rPr lang="es-PE" b="1" dirty="0">
                <a:solidFill>
                  <a:srgbClr val="002060"/>
                </a:solidFill>
              </a:rPr>
              <a:t>- 38.8% de la población de 6 a 35 meses </a:t>
            </a:r>
          </a:p>
          <a:p>
            <a:r>
              <a:rPr lang="es-PE" b="1" dirty="0">
                <a:solidFill>
                  <a:srgbClr val="002060"/>
                </a:solidFill>
              </a:rPr>
              <a:t>- Área rural (48,7%)</a:t>
            </a:r>
          </a:p>
          <a:p>
            <a:r>
              <a:rPr lang="es-PE" b="1" dirty="0">
                <a:solidFill>
                  <a:srgbClr val="002060"/>
                </a:solidFill>
              </a:rPr>
              <a:t>- Urbana (35.3%)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7B6FA8F-01B2-B4B8-D709-5674E50B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84" y="3791694"/>
            <a:ext cx="90240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7 Rectángulo">
            <a:extLst>
              <a:ext uri="{FF2B5EF4-FFF2-40B4-BE49-F238E27FC236}">
                <a16:creationId xmlns:a16="http://schemas.microsoft.com/office/drawing/2014/main" id="{83FDDD5A-1D6C-CB56-18C7-89097155F756}"/>
              </a:ext>
            </a:extLst>
          </p:cNvPr>
          <p:cNvSpPr/>
          <p:nvPr/>
        </p:nvSpPr>
        <p:spPr>
          <a:xfrm>
            <a:off x="1470848" y="5346888"/>
            <a:ext cx="2093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Fuente: ENDES 2021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6C4B2FC-4189-3240-0383-F55EBA7F1AD9}"/>
              </a:ext>
            </a:extLst>
          </p:cNvPr>
          <p:cNvSpPr/>
          <p:nvPr/>
        </p:nvSpPr>
        <p:spPr>
          <a:xfrm rot="10982779">
            <a:off x="10199822" y="4715713"/>
            <a:ext cx="585216" cy="61606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44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61912"/>
            <a:ext cx="90773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1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7640F9-55B9-4E22-AA06-26C00885C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24590"/>
            <a:ext cx="9906000" cy="1334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B65B3C1-CE8E-87D6-70A9-93A9D8AC1CA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1" y="943430"/>
            <a:ext cx="9906000" cy="492443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 b="1" spc="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EPIDEMIOLOGIA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E494D96-0703-04EE-CCA3-5579F1B3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37" y="1474685"/>
            <a:ext cx="9426558" cy="48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CuadroTexto">
            <a:extLst>
              <a:ext uri="{FF2B5EF4-FFF2-40B4-BE49-F238E27FC236}">
                <a16:creationId xmlns:a16="http://schemas.microsoft.com/office/drawing/2014/main" id="{94849680-7B16-BC73-2A9D-BB2F5564595B}"/>
              </a:ext>
            </a:extLst>
          </p:cNvPr>
          <p:cNvSpPr txBox="1"/>
          <p:nvPr/>
        </p:nvSpPr>
        <p:spPr>
          <a:xfrm>
            <a:off x="1801212" y="6478016"/>
            <a:ext cx="9191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Fuente: Plan Nacional para la Reducción y Control de la Anemia Mate</a:t>
            </a:r>
            <a:r>
              <a:rPr lang="es-PE" sz="1100" u="sng" dirty="0"/>
              <a:t>r</a:t>
            </a:r>
            <a:r>
              <a:rPr lang="es-PE" sz="1100" dirty="0"/>
              <a:t>no Infantil y la Desnutrición Crónica Infantil en el Perú: 2017-2021 </a:t>
            </a:r>
          </a:p>
        </p:txBody>
      </p:sp>
    </p:spTree>
    <p:extLst>
      <p:ext uri="{BB962C8B-B14F-4D97-AF65-F5344CB8AC3E}">
        <p14:creationId xmlns:p14="http://schemas.microsoft.com/office/powerpoint/2010/main" val="40370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7640F9-55B9-4E22-AA06-26C00885C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24590"/>
            <a:ext cx="9906000" cy="1334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562154B-95CB-66A9-1274-FC39DA21A0AC}"/>
              </a:ext>
            </a:extLst>
          </p:cNvPr>
          <p:cNvSpPr txBox="1">
            <a:spLocks noChangeArrowheads="1"/>
          </p:cNvSpPr>
          <p:nvPr/>
        </p:nvSpPr>
        <p:spPr>
          <a:xfrm>
            <a:off x="2245086" y="892016"/>
            <a:ext cx="7958501" cy="492443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 b="1" spc="6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EPIDEMIOLOGIA</a:t>
            </a:r>
          </a:p>
        </p:txBody>
      </p:sp>
      <p:sp>
        <p:nvSpPr>
          <p:cNvPr id="9" name="1 CuadroTexto">
            <a:extLst>
              <a:ext uri="{FF2B5EF4-FFF2-40B4-BE49-F238E27FC236}">
                <a16:creationId xmlns:a16="http://schemas.microsoft.com/office/drawing/2014/main" id="{AA41DD63-70F4-9975-4EF7-34A7BB51D267}"/>
              </a:ext>
            </a:extLst>
          </p:cNvPr>
          <p:cNvSpPr txBox="1"/>
          <p:nvPr/>
        </p:nvSpPr>
        <p:spPr>
          <a:xfrm>
            <a:off x="1842247" y="1519223"/>
            <a:ext cx="95098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>
                <a:solidFill>
                  <a:srgbClr val="002060"/>
                </a:solidFill>
              </a:rPr>
              <a:t>Latinoamérica</a:t>
            </a:r>
          </a:p>
          <a:p>
            <a:endParaRPr lang="es-PE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002060"/>
                </a:solidFill>
              </a:rPr>
              <a:t>22 millones de niños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002060"/>
                </a:solidFill>
              </a:rPr>
              <a:t>Pérdidas económicas. 2165 millones </a:t>
            </a:r>
            <a:r>
              <a:rPr lang="es-PE" sz="2400" dirty="0" smtClean="0">
                <a:solidFill>
                  <a:srgbClr val="002060"/>
                </a:solidFill>
              </a:rPr>
              <a:t>soles/año (2019)</a:t>
            </a:r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 smtClean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endParaRPr lang="es-PE" sz="2400" dirty="0">
              <a:solidFill>
                <a:srgbClr val="002060"/>
              </a:solidFill>
            </a:endParaRPr>
          </a:p>
          <a:p>
            <a:r>
              <a:rPr lang="es-PE" sz="1200" dirty="0">
                <a:solidFill>
                  <a:srgbClr val="002060"/>
                </a:solidFill>
              </a:rPr>
              <a:t>Organización de las Naciones Unidas para la Alimentación</a:t>
            </a:r>
          </a:p>
          <a:p>
            <a:r>
              <a:rPr lang="es-PE" sz="1200" dirty="0">
                <a:solidFill>
                  <a:srgbClr val="002060"/>
                </a:solidFill>
              </a:rPr>
              <a:t>ALCÁZAR Lorena. Impacto económico de la anemia en el Perú / Lorena Alcázar. Lima: GRADE; Acción contra el Hambre, </a:t>
            </a:r>
            <a:r>
              <a:rPr lang="es-PE" sz="1200" dirty="0" smtClean="0">
                <a:solidFill>
                  <a:srgbClr val="002060"/>
                </a:solidFill>
              </a:rPr>
              <a:t>2020.</a:t>
            </a:r>
            <a:endParaRPr lang="es-PE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1AD36D-DB36-40A8-A43D-7CC4C358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9" b="20998"/>
          <a:stretch/>
        </p:blipFill>
        <p:spPr>
          <a:xfrm>
            <a:off x="8600814" y="200614"/>
            <a:ext cx="2206305" cy="8206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7640F9-55B9-4E22-AA06-26C00885C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24590"/>
            <a:ext cx="9906000" cy="133410"/>
          </a:xfrm>
          <a:prstGeom prst="rect">
            <a:avLst/>
          </a:prstGeom>
        </p:spPr>
      </p:pic>
      <p:pic>
        <p:nvPicPr>
          <p:cNvPr id="6" name="Imagen 13">
            <a:extLst>
              <a:ext uri="{FF2B5EF4-FFF2-40B4-BE49-F238E27FC236}">
                <a16:creationId xmlns:a16="http://schemas.microsoft.com/office/drawing/2014/main" id="{238E604E-427F-404B-B711-5DDBCB089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09" y="6283354"/>
            <a:ext cx="1418885" cy="44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7CA4C7-8368-497E-A211-CC41C34C0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82" y="302503"/>
            <a:ext cx="2546122" cy="416274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B35B117-3D53-A86B-C2E9-5D5E536C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03" y="1102183"/>
            <a:ext cx="7447107" cy="54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50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4C2D101-18BD-EB56-9244-2C06B4D52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23" y="985593"/>
            <a:ext cx="7493755" cy="488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19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F36FE2-2D09-3766-0118-9DBA649AB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577" y="1825625"/>
            <a:ext cx="7406846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1F8D2B-9384-FDFC-197C-3D2C9B118C1A}"/>
              </a:ext>
            </a:extLst>
          </p:cNvPr>
          <p:cNvSpPr txBox="1"/>
          <p:nvPr/>
        </p:nvSpPr>
        <p:spPr>
          <a:xfrm>
            <a:off x="1260446" y="6375200"/>
            <a:ext cx="990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/>
              <a:t>Zavaleta N, Astete-</a:t>
            </a:r>
            <a:r>
              <a:rPr lang="es-ES" sz="1050" dirty="0" err="1"/>
              <a:t>Robilliard</a:t>
            </a:r>
            <a:r>
              <a:rPr lang="es-ES" sz="1050" dirty="0"/>
              <a:t> L. Efecto de la anemia en el desarrollo infantil: consecuencias a largo plazo. </a:t>
            </a:r>
            <a:r>
              <a:rPr lang="es-ES" sz="1050" dirty="0" err="1"/>
              <a:t>Rev</a:t>
            </a:r>
            <a:r>
              <a:rPr lang="es-ES" sz="1050" dirty="0"/>
              <a:t> </a:t>
            </a:r>
            <a:r>
              <a:rPr lang="es-ES" sz="1050" dirty="0" err="1"/>
              <a:t>Peru</a:t>
            </a:r>
            <a:r>
              <a:rPr lang="es-ES" sz="1050" dirty="0"/>
              <a:t> </a:t>
            </a:r>
            <a:r>
              <a:rPr lang="es-ES" sz="1050" dirty="0" err="1"/>
              <a:t>Med</a:t>
            </a:r>
            <a:r>
              <a:rPr lang="es-ES" sz="1050" dirty="0"/>
              <a:t> </a:t>
            </a:r>
            <a:r>
              <a:rPr lang="es-ES" sz="1050" dirty="0" err="1"/>
              <a:t>Exp</a:t>
            </a:r>
            <a:r>
              <a:rPr lang="es-ES" sz="1050" dirty="0"/>
              <a:t> Salud Publica. 2017;34(4):716-22. </a:t>
            </a:r>
            <a:r>
              <a:rPr lang="es-ES" sz="1050" dirty="0" err="1"/>
              <a:t>doi</a:t>
            </a:r>
            <a:r>
              <a:rPr lang="es-ES" sz="1050" dirty="0"/>
              <a:t>: 10.17843/rpmesp.2017.344.3251 </a:t>
            </a:r>
            <a:endParaRPr lang="es-PE" sz="10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8A1DFF-CAC6-F4EA-2C17-2833DFAC2426}"/>
              </a:ext>
            </a:extLst>
          </p:cNvPr>
          <p:cNvSpPr txBox="1"/>
          <p:nvPr/>
        </p:nvSpPr>
        <p:spPr>
          <a:xfrm>
            <a:off x="1143000" y="981057"/>
            <a:ext cx="997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Efecto de la anemia en el desarrollo infantil: consecuencias a largo plazo.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019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96" cy="1325563"/>
          </a:xfrm>
        </p:spPr>
        <p:txBody>
          <a:bodyPr/>
          <a:lstStyle/>
          <a:p>
            <a:r>
              <a:rPr lang="en-US" dirty="0" smtClean="0"/>
              <a:t>GRACIAS!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3C57933-BA71-C0C6-4C74-221588EA2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51" b="91351" l="8966" r="8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723"/>
          <a:stretch/>
        </p:blipFill>
        <p:spPr bwMode="auto">
          <a:xfrm>
            <a:off x="3333364" y="2037739"/>
            <a:ext cx="5525271" cy="392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CASO CLINICO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226" y="1600788"/>
            <a:ext cx="10515600" cy="1464227"/>
          </a:xfrm>
        </p:spPr>
        <p:txBody>
          <a:bodyPr>
            <a:normAutofit/>
          </a:bodyPr>
          <a:lstStyle/>
          <a:p>
            <a:r>
              <a:rPr lang="en-US" dirty="0" smtClean="0"/>
              <a:t>El personal de </a:t>
            </a:r>
            <a:r>
              <a:rPr lang="en-US" dirty="0" err="1" smtClean="0"/>
              <a:t>salud</a:t>
            </a:r>
            <a:r>
              <a:rPr lang="en-US" dirty="0" smtClean="0"/>
              <a:t> </a:t>
            </a:r>
            <a:r>
              <a:rPr lang="en-US" dirty="0" err="1" smtClean="0"/>
              <a:t>evidenció</a:t>
            </a:r>
            <a:r>
              <a:rPr lang="en-US" dirty="0" smtClean="0"/>
              <a:t> que Luis </a:t>
            </a:r>
            <a:r>
              <a:rPr lang="en-US" dirty="0" err="1" smtClean="0"/>
              <a:t>sangra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nariz</a:t>
            </a:r>
            <a:r>
              <a:rPr lang="en-US" dirty="0" smtClean="0"/>
              <a:t>, </a:t>
            </a:r>
            <a:r>
              <a:rPr lang="en-US" dirty="0" err="1" smtClean="0"/>
              <a:t>aunque</a:t>
            </a:r>
            <a:r>
              <a:rPr lang="en-US" dirty="0" smtClean="0"/>
              <a:t> la </a:t>
            </a:r>
            <a:r>
              <a:rPr lang="en-US" dirty="0" err="1" smtClean="0"/>
              <a:t>madre</a:t>
            </a:r>
            <a:r>
              <a:rPr lang="en-US" dirty="0" smtClean="0"/>
              <a:t> lo </a:t>
            </a:r>
            <a:r>
              <a:rPr lang="en-US" dirty="0" err="1" smtClean="0"/>
              <a:t>atribuye</a:t>
            </a:r>
            <a:r>
              <a:rPr lang="en-US" dirty="0" smtClean="0"/>
              <a:t> al </a:t>
            </a:r>
            <a:r>
              <a:rPr lang="en-US" dirty="0" err="1" smtClean="0"/>
              <a:t>clima</a:t>
            </a:r>
            <a:r>
              <a:rPr lang="en-US" dirty="0" smtClean="0"/>
              <a:t>, </a:t>
            </a:r>
            <a:r>
              <a:rPr lang="en-US" dirty="0" err="1" smtClean="0"/>
              <a:t>refiere</a:t>
            </a:r>
            <a:r>
              <a:rPr lang="en-US" dirty="0" smtClean="0"/>
              <a:t> que </a:t>
            </a:r>
            <a:r>
              <a:rPr lang="en-US" dirty="0" err="1" smtClean="0"/>
              <a:t>desde</a:t>
            </a:r>
            <a:r>
              <a:rPr lang="en-US" dirty="0" smtClean="0"/>
              <a:t> que </a:t>
            </a:r>
            <a:r>
              <a:rPr lang="en-US" dirty="0" err="1" smtClean="0"/>
              <a:t>nació</a:t>
            </a:r>
            <a:r>
              <a:rPr lang="en-US" dirty="0" smtClean="0"/>
              <a:t> </a:t>
            </a:r>
            <a:r>
              <a:rPr lang="en-US" dirty="0" err="1" smtClean="0"/>
              <a:t>cursa</a:t>
            </a:r>
            <a:r>
              <a:rPr lang="en-US" dirty="0" smtClean="0"/>
              <a:t> con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molestia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dura mas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endParaRPr lang="en-US" dirty="0"/>
          </a:p>
        </p:txBody>
      </p:sp>
      <p:pic>
        <p:nvPicPr>
          <p:cNvPr id="1028" name="Picture 4" descr="Epistaxis nasal (hemorragia nasal) - Causas y tratamient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21" y="3697941"/>
            <a:ext cx="4048401" cy="20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INTRODUCCIÓN</a:t>
            </a:r>
            <a:endParaRPr lang="en-US" dirty="0"/>
          </a:p>
        </p:txBody>
      </p:sp>
      <p:pic>
        <p:nvPicPr>
          <p:cNvPr id="2050" name="Picture 2" descr="Porcentaje de anemia infantil en el Perú es superior al 40% - PQ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2" y="2094735"/>
            <a:ext cx="6349673" cy="42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5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ESTUDIOS</a:t>
            </a:r>
            <a:endParaRPr lang="en-US" dirty="0"/>
          </a:p>
        </p:txBody>
      </p:sp>
      <p:pic>
        <p:nvPicPr>
          <p:cNvPr id="2052" name="Picture 4" descr="Diplomado en Actualización en Pruebas de la Coagulación, Trombosis y  Fibrinolisis - TECH Venezu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5" y="1690688"/>
            <a:ext cx="8729730" cy="47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personal decide </a:t>
            </a:r>
            <a:r>
              <a:rPr lang="en-US" dirty="0" err="1" smtClean="0"/>
              <a:t>llevar</a:t>
            </a:r>
            <a:r>
              <a:rPr lang="en-US" dirty="0" smtClean="0"/>
              <a:t> a Luis a un </a:t>
            </a:r>
            <a:r>
              <a:rPr lang="en-US" dirty="0" err="1" smtClean="0"/>
              <a:t>centro</a:t>
            </a:r>
            <a:r>
              <a:rPr lang="en-US" dirty="0" smtClean="0"/>
              <a:t> de mayor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determina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que </a:t>
            </a:r>
            <a:r>
              <a:rPr lang="en-US" dirty="0" err="1" smtClean="0"/>
              <a:t>sufre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enfermedad</a:t>
            </a:r>
            <a:r>
              <a:rPr lang="en-US" dirty="0" smtClean="0"/>
              <a:t> </a:t>
            </a:r>
            <a:r>
              <a:rPr lang="en-US" dirty="0" err="1" smtClean="0"/>
              <a:t>rara</a:t>
            </a:r>
            <a:r>
              <a:rPr lang="en-US" dirty="0" smtClean="0"/>
              <a:t> de la </a:t>
            </a:r>
            <a:r>
              <a:rPr lang="en-US" dirty="0" err="1" smtClean="0"/>
              <a:t>coagulación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, </a:t>
            </a:r>
            <a:r>
              <a:rPr lang="en-US" dirty="0" err="1" smtClean="0"/>
              <a:t>Deficiencia</a:t>
            </a:r>
            <a:r>
              <a:rPr lang="en-US" dirty="0" smtClean="0"/>
              <a:t> </a:t>
            </a:r>
            <a:r>
              <a:rPr lang="en-US" dirty="0" err="1" smtClean="0"/>
              <a:t>Congénita</a:t>
            </a:r>
            <a:r>
              <a:rPr lang="en-US" dirty="0" smtClean="0"/>
              <a:t> de Factor VII (7) lo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predispone</a:t>
            </a:r>
            <a:r>
              <a:rPr lang="en-US" dirty="0" smtClean="0"/>
              <a:t> a Luis 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sangrados</a:t>
            </a:r>
            <a:r>
              <a:rPr lang="en-US" dirty="0" smtClean="0"/>
              <a:t>, el </a:t>
            </a:r>
            <a:r>
              <a:rPr lang="en-US" dirty="0" err="1" smtClean="0"/>
              <a:t>diagnóstico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a la </a:t>
            </a:r>
            <a:r>
              <a:rPr lang="en-US" dirty="0" err="1" smtClean="0"/>
              <a:t>edad</a:t>
            </a:r>
            <a:r>
              <a:rPr lang="en-US" dirty="0" smtClean="0"/>
              <a:t> actual 6 </a:t>
            </a:r>
            <a:r>
              <a:rPr lang="en-US" dirty="0" err="1" smtClean="0"/>
              <a:t>años</a:t>
            </a:r>
            <a:r>
              <a:rPr lang="en-US" dirty="0" smtClean="0"/>
              <a:t> y el </a:t>
            </a:r>
            <a:r>
              <a:rPr lang="en-US" dirty="0" err="1" smtClean="0"/>
              <a:t>tratamiento</a:t>
            </a:r>
            <a:r>
              <a:rPr lang="en-US" dirty="0" smtClean="0"/>
              <a:t> solo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recibido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Capital.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PREGUNTAS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82735"/>
              </p:ext>
            </p:extLst>
          </p:nvPr>
        </p:nvGraphicFramePr>
        <p:xfrm>
          <a:off x="838200" y="1825624"/>
          <a:ext cx="10515600" cy="440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8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n la costa, en la sierra y en la selva: agua y saneamiento para todos en  las áreas más remotas de Perú - Volvamos a la fuent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7195"/>
            <a:ext cx="4797287" cy="31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sháninkas en Perú: un pueblo indígena que vive entre narcos, invasores y  terrorist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21" y="2007013"/>
            <a:ext cx="4803913" cy="32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PRUEBAS</a:t>
            </a:r>
            <a:endParaRPr lang="en-US" dirty="0"/>
          </a:p>
        </p:txBody>
      </p:sp>
      <p:pic>
        <p:nvPicPr>
          <p:cNvPr id="4100" name="Picture 4" descr="Discusión pública sobre Fichas de Homologación de hemoglobinómetro portát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729408"/>
            <a:ext cx="5835373" cy="43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672941307"/>
              </p:ext>
            </p:extLst>
          </p:nvPr>
        </p:nvGraphicFramePr>
        <p:xfrm>
          <a:off x="7623313" y="2729948"/>
          <a:ext cx="3293165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571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wnload Png - Figura De Niño Animado Transparent PNG - 1024x982 - Free  Download on Nice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97" y="853108"/>
            <a:ext cx="5553439" cy="55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TRATAMIENTO</a:t>
            </a:r>
            <a:endParaRPr lang="en-US" dirty="0"/>
          </a:p>
        </p:txBody>
      </p:sp>
      <p:pic>
        <p:nvPicPr>
          <p:cNvPr id="6148" name="Picture 4" descr="Sulfato Ferroso 75 mg / 5mL Jarabe 180 mL en Farmalis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12089" r="33578" b="7712"/>
          <a:stretch/>
        </p:blipFill>
        <p:spPr bwMode="auto">
          <a:xfrm>
            <a:off x="1577008" y="2849217"/>
            <a:ext cx="2054087" cy="360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67" y="2700131"/>
            <a:ext cx="4697693" cy="41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PREGUNTAS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28294"/>
              </p:ext>
            </p:extLst>
          </p:nvPr>
        </p:nvGraphicFramePr>
        <p:xfrm>
          <a:off x="838200" y="1825624"/>
          <a:ext cx="10515600" cy="440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0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463E5F-F252-3FC0-103F-8DF81E99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84" y="466115"/>
            <a:ext cx="6244794" cy="26043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DA5CD7-3374-BA9D-58B9-505CBE8E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22" y="3644943"/>
            <a:ext cx="6195357" cy="24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7ACB47-B7EE-8BF8-108F-F046E4C10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b="57917"/>
          <a:stretch/>
        </p:blipFill>
        <p:spPr>
          <a:xfrm>
            <a:off x="1143000" y="134225"/>
            <a:ext cx="6211418" cy="23656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3E6C5B-E82E-DE7D-F6F3-B756D3CD3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2" b="5559"/>
          <a:stretch/>
        </p:blipFill>
        <p:spPr>
          <a:xfrm>
            <a:off x="1721176" y="4866460"/>
            <a:ext cx="5055066" cy="1872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E06255-2ED4-6744-0015-4ED3C6671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15"/>
          <a:stretch/>
        </p:blipFill>
        <p:spPr>
          <a:xfrm>
            <a:off x="1201723" y="2500824"/>
            <a:ext cx="6211418" cy="23656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9CBD2B-36CE-26F9-8249-AA1899E8CE3E}"/>
              </a:ext>
            </a:extLst>
          </p:cNvPr>
          <p:cNvSpPr txBox="1"/>
          <p:nvPr/>
        </p:nvSpPr>
        <p:spPr>
          <a:xfrm>
            <a:off x="7015293" y="5955797"/>
            <a:ext cx="3958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Anemia Nicholas J.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Kassebaum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MDa,b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*,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behalf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GBD 2013 Anemia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</a:t>
            </a:r>
            <a:endParaRPr lang="es-P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anemia and 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in 204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territories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1990–2019: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Global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s-P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</a:p>
        </p:txBody>
      </p:sp>
    </p:spTree>
    <p:extLst>
      <p:ext uri="{BB962C8B-B14F-4D97-AF65-F5344CB8AC3E}">
        <p14:creationId xmlns:p14="http://schemas.microsoft.com/office/powerpoint/2010/main" val="22564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708</Words>
  <Application>Microsoft Office PowerPoint</Application>
  <PresentationFormat>Panorámica</PresentationFormat>
  <Paragraphs>67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de Office</vt:lpstr>
      <vt:lpstr>CASO CLINICO</vt:lpstr>
      <vt:lpstr>INTRODUCCIÓN</vt:lpstr>
      <vt:lpstr>Presentación de PowerPoint</vt:lpstr>
      <vt:lpstr>PRUEBAS</vt:lpstr>
      <vt:lpstr>Presentación de PowerPoint</vt:lpstr>
      <vt:lpstr>TRATAMIENTO</vt:lpstr>
      <vt:lpstr>PREGUNTAS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  <vt:lpstr>CASO CLINICO 2</vt:lpstr>
      <vt:lpstr>ESTUDIOS</vt:lpstr>
      <vt:lpstr>TRANSFERENCIA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CLINICO</dc:title>
  <dc:creator>UPCMAC</dc:creator>
  <cp:lastModifiedBy>UPCMAC</cp:lastModifiedBy>
  <cp:revision>6</cp:revision>
  <dcterms:created xsi:type="dcterms:W3CDTF">2022-08-18T21:20:33Z</dcterms:created>
  <dcterms:modified xsi:type="dcterms:W3CDTF">2022-08-18T21:57:48Z</dcterms:modified>
</cp:coreProperties>
</file>