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E40B-EA84-4D6E-9C40-9B08594A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A271B-8B4B-4300-95F2-951C77E5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C6E52-A951-4BC6-A229-FF8CA8D1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BCD82-F081-4763-AAAC-EB528931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899EA-27EB-447F-91C7-41549D5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3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8C3E2-B997-46B8-872A-D31FE8FA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BB5DC-BB6D-41C0-B505-7F1D747D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DA980-73C2-420B-AB34-BC79A57D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E3A14-919F-4C7B-9FFE-4C2CB26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0AA86-964D-4959-8DE6-015DB1D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28AE12-5E61-47B4-8153-6E0B9E850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2BC35-3840-4061-B528-D260A27C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C3B540-2382-4033-9D93-4DA4D17E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8546-D86B-4671-BF85-DE4ECFF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9F387-BEFD-4ECF-A785-7482E465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6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50E17-49F8-4390-8BF2-40DA115D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CB2A4-B02F-4659-A9AF-C12655DE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37D96-4DDE-4E2E-9EBB-51949685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A6AA9-6AB2-4627-B8C2-6968FE8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DDDB4-81CA-425F-BFA4-805094C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3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8D7C-5A2F-4F27-9ACF-6AAF028C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A0010-0B6F-4297-B597-2BF46817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D7A91-F844-4EE9-9176-A8138B3D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ACC2E-EF50-449E-AB6F-A7F313FD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A0F52-4F6D-46DE-B5B4-7EDF8541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6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AB8B-4597-4554-A46D-FB548138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D65B0-6F53-41B4-8229-489A25D60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65FF79-D664-4224-A792-34E5E0DE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1A4B64-552F-4F31-9E46-782B9AB7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A1A06C-12E4-454D-9751-7601DD0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3D73A-727C-4D24-AF72-3A8719DA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5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AB50C-7A32-4A3A-814A-2BA208AB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9E0FA2-731F-418E-A53E-7A7CAFB4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E2849-0328-447B-A8BD-172EEC61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D43EA-6675-490A-AE98-433C05CA3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6EBB3B-C1C5-4B81-9D8E-960CEC47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719AA4-6CBE-4EEB-AA4C-3742ED91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4C93D8-3F80-4771-AFCB-E9274620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416E36-B65C-4248-829C-75E5E19D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2BA0-283C-4868-9CCE-783015DB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CFA7D0-0F2F-4F4F-A4B9-3AE33F0B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CF811-FA46-45AE-B0C2-FC1DD37E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17B7A7-2798-4407-9CFE-5EBA1C47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CDF950-F287-4A2D-82D0-C750C114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2ACF70-E7A1-4E51-8D49-9DD51EEC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FC0DE-A849-4228-A725-840460C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36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E15A0-6D6D-4959-B72F-44BC51CE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22B67-363B-4B37-8ECA-5F1C5F07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4FC16B-0455-480E-9F5E-21774D46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0A7BF-E269-46B4-B3A8-FE71F147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564B77-17A8-4798-844D-3B641E4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DB5E30-2D1B-43B8-8420-23CF086B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FC2A7-1583-4D3E-8136-5EE8A563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3E8DBC-4152-4468-B50A-C09FB9A7D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85CC2-843E-462F-8D39-7A0E2D5F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EA946C-811C-4A30-8901-39154AB8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29C15-3414-4DC2-9AFB-932EF3F0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A50685-D491-4BA1-9F85-AFB23A29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8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4879CF-5B50-4A1C-85B7-A1BD7AAD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81944-E37F-47ED-BDAB-9D118B22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C0F4-EEEF-4A95-A68E-7AF039A9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B738-02DC-4B3F-B37B-A6B2677CC82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EF48B-E3A9-4C6A-9360-C7D6B59B9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2D74E-6814-4DD9-AF51-174D0FC8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E2A0-E705-4861-8FA2-69BD972BEE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1207-9782-4846-A9E6-210B6CA97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 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91504-9A42-43FD-B098-B26493FA2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Fernando Marco Perez Campos</a:t>
            </a:r>
          </a:p>
        </p:txBody>
      </p:sp>
    </p:spTree>
    <p:extLst>
      <p:ext uri="{BB962C8B-B14F-4D97-AF65-F5344CB8AC3E}">
        <p14:creationId xmlns:p14="http://schemas.microsoft.com/office/powerpoint/2010/main" val="411947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79D6-B39F-4DEB-892A-C0C31DC9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 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D1016-A6BD-4611-A22A-398F779F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15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1) Escreva um programa que leia um arquivo texto e após a criptografia do arquivo lido escreva o texto criptografado em um outro arquivo texto.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2) Continue o programa anterior para fazer o contrário (</a:t>
            </a:r>
            <a:r>
              <a:rPr lang="pt-BR" dirty="0" err="1"/>
              <a:t>descriptografar</a:t>
            </a:r>
            <a:r>
              <a:rPr lang="pt-BR" dirty="0"/>
              <a:t> um texto gravado em um arquivo).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Cifra de Cesar: deslocar três caracteres para frente no alfabeto.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9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07C4-0D85-4D69-AA4F-B74B7891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Escrevendo uma </a:t>
            </a:r>
            <a:r>
              <a:rPr lang="pt-BR" dirty="0" err="1"/>
              <a:t>string</a:t>
            </a:r>
            <a:r>
              <a:rPr lang="pt-BR" dirty="0"/>
              <a:t> em um arquivo.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7D69E-86E4-46F8-8583-6D6CCE06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3008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400" dirty="0" err="1"/>
              <a:t>int</a:t>
            </a:r>
            <a:r>
              <a:rPr lang="pt-BR" sz="3400" dirty="0"/>
              <a:t> </a:t>
            </a:r>
            <a:r>
              <a:rPr lang="pt-BR" sz="3400" dirty="0" err="1"/>
              <a:t>main</a:t>
            </a:r>
            <a:r>
              <a:rPr lang="pt-BR" sz="3400" dirty="0"/>
              <a:t>()</a:t>
            </a:r>
          </a:p>
          <a:p>
            <a:pPr marL="0" indent="0">
              <a:buNone/>
            </a:pPr>
            <a:r>
              <a:rPr lang="pt-BR" sz="3400" dirty="0"/>
              <a:t>{</a:t>
            </a:r>
          </a:p>
          <a:p>
            <a:pPr marL="0" indent="0">
              <a:buNone/>
            </a:pPr>
            <a:r>
              <a:rPr lang="pt-BR" sz="3400" dirty="0"/>
              <a:t>    FILE *arquivo;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pt-BR" sz="3400" dirty="0"/>
              <a:t>    arquivo = </a:t>
            </a:r>
            <a:r>
              <a:rPr lang="pt-BR" sz="3400" dirty="0" err="1"/>
              <a:t>fopen</a:t>
            </a:r>
            <a:r>
              <a:rPr lang="pt-BR" sz="3400" dirty="0"/>
              <a:t>("texto.</a:t>
            </a:r>
            <a:r>
              <a:rPr lang="pt-BR" sz="3400" dirty="0" err="1"/>
              <a:t>txt</a:t>
            </a:r>
            <a:r>
              <a:rPr lang="pt-BR" sz="3400" dirty="0"/>
              <a:t>","w");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pt-BR" sz="3400" dirty="0"/>
              <a:t>    </a:t>
            </a:r>
            <a:r>
              <a:rPr lang="pt-BR" sz="3400" dirty="0" err="1"/>
              <a:t>if</a:t>
            </a:r>
            <a:r>
              <a:rPr lang="pt-BR" sz="3400" dirty="0"/>
              <a:t> (arquivo==NULL)</a:t>
            </a:r>
          </a:p>
          <a:p>
            <a:pPr marL="0" indent="0">
              <a:buNone/>
            </a:pPr>
            <a:r>
              <a:rPr lang="pt-BR" sz="3400" dirty="0"/>
              <a:t>    {</a:t>
            </a:r>
          </a:p>
          <a:p>
            <a:pPr marL="0" indent="0">
              <a:buNone/>
            </a:pPr>
            <a:r>
              <a:rPr lang="pt-BR" sz="3400" dirty="0"/>
              <a:t>        </a:t>
            </a:r>
            <a:r>
              <a:rPr lang="pt-BR" sz="3400" dirty="0" err="1"/>
              <a:t>printf</a:t>
            </a:r>
            <a:r>
              <a:rPr lang="pt-BR" sz="3400" dirty="0"/>
              <a:t>("\</a:t>
            </a:r>
            <a:r>
              <a:rPr lang="pt-BR" sz="3400" dirty="0" err="1"/>
              <a:t>nProblema</a:t>
            </a:r>
            <a:r>
              <a:rPr lang="pt-BR" sz="3400" dirty="0"/>
              <a:t> ao abrir o arquivo\n\n");</a:t>
            </a:r>
          </a:p>
          <a:p>
            <a:pPr marL="0" indent="0">
              <a:buNone/>
            </a:pPr>
            <a:r>
              <a:rPr lang="pt-BR" sz="3400" dirty="0"/>
              <a:t>        </a:t>
            </a:r>
            <a:r>
              <a:rPr lang="pt-BR" sz="3400" dirty="0" err="1"/>
              <a:t>return</a:t>
            </a:r>
            <a:r>
              <a:rPr lang="pt-BR" sz="3400" dirty="0"/>
              <a:t> 0;</a:t>
            </a:r>
          </a:p>
          <a:p>
            <a:pPr marL="0" indent="0">
              <a:buNone/>
            </a:pPr>
            <a:r>
              <a:rPr lang="pt-BR" sz="3400" dirty="0"/>
              <a:t>    }</a:t>
            </a:r>
          </a:p>
          <a:p>
            <a:pPr marL="0" indent="0">
              <a:buNone/>
            </a:pPr>
            <a:r>
              <a:rPr lang="pt-BR" sz="3400" dirty="0"/>
              <a:t>    </a:t>
            </a:r>
            <a:r>
              <a:rPr lang="pt-BR" sz="3400" dirty="0" err="1"/>
              <a:t>fprintf</a:t>
            </a:r>
            <a:r>
              <a:rPr lang="pt-BR" sz="3400" dirty="0"/>
              <a:t>(</a:t>
            </a:r>
            <a:r>
              <a:rPr lang="pt-BR" sz="3400" dirty="0" err="1"/>
              <a:t>arquivo,"Fernando</a:t>
            </a:r>
            <a:r>
              <a:rPr lang="pt-BR" sz="3400" dirty="0"/>
              <a:t> Marco Perez Campos\</a:t>
            </a:r>
            <a:r>
              <a:rPr lang="pt-BR" sz="3400" dirty="0" err="1"/>
              <a:t>nRibeirao</a:t>
            </a:r>
            <a:r>
              <a:rPr lang="pt-BR" sz="3400" dirty="0"/>
              <a:t> Preto");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pt-BR" sz="3400" dirty="0"/>
              <a:t>    </a:t>
            </a:r>
            <a:r>
              <a:rPr lang="pt-BR" sz="3400" dirty="0" err="1"/>
              <a:t>fclose</a:t>
            </a:r>
            <a:r>
              <a:rPr lang="pt-BR" sz="3400" dirty="0"/>
              <a:t>(arquivo);</a:t>
            </a:r>
          </a:p>
          <a:p>
            <a:pPr marL="0" indent="0">
              <a:buNone/>
            </a:pPr>
            <a:r>
              <a:rPr lang="pt-BR" sz="3400" dirty="0"/>
              <a:t>    </a:t>
            </a:r>
          </a:p>
          <a:p>
            <a:pPr marL="0" indent="0">
              <a:buNone/>
            </a:pPr>
            <a:r>
              <a:rPr lang="pt-BR" sz="3400" dirty="0"/>
              <a:t>    </a:t>
            </a:r>
            <a:r>
              <a:rPr lang="pt-BR" sz="3400" dirty="0" err="1"/>
              <a:t>return</a:t>
            </a:r>
            <a:r>
              <a:rPr lang="pt-BR" sz="3400" dirty="0"/>
              <a:t> 0;</a:t>
            </a:r>
          </a:p>
          <a:p>
            <a:pPr marL="0" indent="0">
              <a:buNone/>
            </a:pPr>
            <a:r>
              <a:rPr lang="pt-BR" sz="3400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36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3B52E-8909-4194-80DC-E339BC90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48"/>
            <a:ext cx="10515600" cy="57646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fscanf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B5C84-5D99-4EDB-8322-C9469FE4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60032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FILE *arquivo;</a:t>
            </a:r>
          </a:p>
          <a:p>
            <a:pPr marL="0" indent="0">
              <a:buNone/>
            </a:pPr>
            <a:r>
              <a:rPr lang="pt-BR" dirty="0"/>
              <a:t>    arquivo = </a:t>
            </a:r>
            <a:r>
              <a:rPr lang="pt-BR" dirty="0" err="1"/>
              <a:t>fopen</a:t>
            </a:r>
            <a:r>
              <a:rPr lang="pt-BR" dirty="0"/>
              <a:t>("dados.</a:t>
            </a:r>
            <a:r>
              <a:rPr lang="pt-BR" dirty="0" err="1"/>
              <a:t>txt</a:t>
            </a:r>
            <a:r>
              <a:rPr lang="pt-BR" dirty="0"/>
              <a:t>","r");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(arquivo==NULL)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nProblema</a:t>
            </a:r>
            <a:r>
              <a:rPr lang="pt-BR" dirty="0"/>
              <a:t> ao abrir o arquivo\n\n");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[2][5];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l,c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for (l=0;l&lt;2;l++)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fscanf</a:t>
            </a:r>
            <a:r>
              <a:rPr lang="pt-BR" dirty="0"/>
              <a:t>(</a:t>
            </a:r>
            <a:r>
              <a:rPr lang="pt-BR" dirty="0" err="1"/>
              <a:t>arquivo,"%d</a:t>
            </a:r>
            <a:r>
              <a:rPr lang="pt-BR" dirty="0"/>
              <a:t> %d %d %d %d",&amp;</a:t>
            </a:r>
            <a:r>
              <a:rPr lang="pt-BR" dirty="0" err="1"/>
              <a:t>mat</a:t>
            </a:r>
            <a:r>
              <a:rPr lang="pt-BR" dirty="0"/>
              <a:t>[l][0],&amp;</a:t>
            </a:r>
            <a:r>
              <a:rPr lang="pt-BR" dirty="0" err="1"/>
              <a:t>mat</a:t>
            </a:r>
            <a:r>
              <a:rPr lang="pt-BR" dirty="0"/>
              <a:t>[l][1],&amp;</a:t>
            </a:r>
            <a:r>
              <a:rPr lang="pt-BR" dirty="0" err="1"/>
              <a:t>mat</a:t>
            </a:r>
            <a:r>
              <a:rPr lang="pt-BR" dirty="0"/>
              <a:t>[l][2],&amp;</a:t>
            </a:r>
            <a:r>
              <a:rPr lang="pt-BR" dirty="0" err="1"/>
              <a:t>mat</a:t>
            </a:r>
            <a:r>
              <a:rPr lang="pt-BR" dirty="0"/>
              <a:t>[l][3],&amp;</a:t>
            </a:r>
            <a:r>
              <a:rPr lang="pt-BR" dirty="0" err="1"/>
              <a:t>mat</a:t>
            </a:r>
            <a:r>
              <a:rPr lang="pt-BR" dirty="0"/>
              <a:t>[l][4]);</a:t>
            </a:r>
          </a:p>
          <a:p>
            <a:pPr marL="0" indent="0">
              <a:buNone/>
            </a:pPr>
            <a:r>
              <a:rPr lang="pt-BR" dirty="0"/>
              <a:t>    for (l=0;l&lt;2;l++)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("\n");</a:t>
            </a:r>
          </a:p>
          <a:p>
            <a:pPr marL="0" indent="0">
              <a:buNone/>
            </a:pPr>
            <a:r>
              <a:rPr lang="pt-BR" dirty="0"/>
              <a:t>        for (c=0;c&lt;5;c++)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t%d</a:t>
            </a:r>
            <a:r>
              <a:rPr lang="pt-BR" dirty="0"/>
              <a:t>",</a:t>
            </a:r>
            <a:r>
              <a:rPr lang="pt-BR" dirty="0" err="1"/>
              <a:t>mat</a:t>
            </a:r>
            <a:r>
              <a:rPr lang="pt-BR" dirty="0"/>
              <a:t>[l][c]);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("\n\n");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30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319ED-ADAC-4CF8-A959-B5BEA7F4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fputc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87847-B74B-4F9A-B4A4-6E8ED0D6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5917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900" dirty="0" err="1"/>
              <a:t>int</a:t>
            </a:r>
            <a:r>
              <a:rPr lang="pt-BR" sz="2900" dirty="0"/>
              <a:t> </a:t>
            </a:r>
            <a:r>
              <a:rPr lang="pt-BR" sz="2900" dirty="0" err="1"/>
              <a:t>main</a:t>
            </a:r>
            <a:r>
              <a:rPr lang="pt-BR" sz="2900" dirty="0"/>
              <a:t>()</a:t>
            </a:r>
          </a:p>
          <a:p>
            <a:pPr marL="0" indent="0">
              <a:buNone/>
            </a:pPr>
            <a:r>
              <a:rPr lang="pt-BR" sz="2900" dirty="0"/>
              <a:t>{</a:t>
            </a:r>
          </a:p>
          <a:p>
            <a:pPr marL="0" indent="0">
              <a:buNone/>
            </a:pPr>
            <a:r>
              <a:rPr lang="pt-BR" sz="2900" dirty="0"/>
              <a:t>    FILE *arquivo;</a:t>
            </a:r>
          </a:p>
          <a:p>
            <a:pPr marL="0" indent="0">
              <a:buNone/>
            </a:pPr>
            <a:r>
              <a:rPr lang="pt-BR" sz="2900" dirty="0"/>
              <a:t>    </a:t>
            </a:r>
            <a:r>
              <a:rPr lang="pt-BR" sz="2900" dirty="0" err="1"/>
              <a:t>int</a:t>
            </a:r>
            <a:r>
              <a:rPr lang="pt-BR" sz="2900" dirty="0"/>
              <a:t> i;</a:t>
            </a:r>
          </a:p>
          <a:p>
            <a:pPr marL="0" indent="0">
              <a:buNone/>
            </a:pPr>
            <a:r>
              <a:rPr lang="pt-BR" sz="2900" dirty="0"/>
              <a:t>    arquivo = </a:t>
            </a:r>
            <a:r>
              <a:rPr lang="pt-BR" sz="2900" dirty="0" err="1"/>
              <a:t>fopen</a:t>
            </a:r>
            <a:r>
              <a:rPr lang="pt-BR" sz="2900" dirty="0"/>
              <a:t>("texto.</a:t>
            </a:r>
            <a:r>
              <a:rPr lang="pt-BR" sz="2900" dirty="0" err="1"/>
              <a:t>txt</a:t>
            </a:r>
            <a:r>
              <a:rPr lang="pt-BR" sz="2900" dirty="0"/>
              <a:t>","w");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    </a:t>
            </a:r>
            <a:r>
              <a:rPr lang="pt-BR" sz="2900" dirty="0" err="1"/>
              <a:t>if</a:t>
            </a:r>
            <a:r>
              <a:rPr lang="pt-BR" sz="2900" dirty="0"/>
              <a:t> (arquivo==NULL)</a:t>
            </a:r>
          </a:p>
          <a:p>
            <a:pPr marL="0" indent="0">
              <a:buNone/>
            </a:pPr>
            <a:r>
              <a:rPr lang="pt-BR" sz="2900" dirty="0"/>
              <a:t>    {</a:t>
            </a:r>
          </a:p>
          <a:p>
            <a:pPr marL="0" indent="0">
              <a:buNone/>
            </a:pPr>
            <a:r>
              <a:rPr lang="pt-BR" sz="2900" dirty="0"/>
              <a:t>        </a:t>
            </a:r>
            <a:r>
              <a:rPr lang="pt-BR" sz="2900" dirty="0" err="1"/>
              <a:t>printf</a:t>
            </a:r>
            <a:r>
              <a:rPr lang="pt-BR" sz="2900" dirty="0"/>
              <a:t>("\</a:t>
            </a:r>
            <a:r>
              <a:rPr lang="pt-BR" sz="2900" dirty="0" err="1"/>
              <a:t>nProblema</a:t>
            </a:r>
            <a:r>
              <a:rPr lang="pt-BR" sz="2900" dirty="0"/>
              <a:t> ao abrir o arquivo\n\n");</a:t>
            </a:r>
          </a:p>
          <a:p>
            <a:pPr marL="0" indent="0">
              <a:buNone/>
            </a:pPr>
            <a:r>
              <a:rPr lang="pt-BR" sz="2900" dirty="0"/>
              <a:t>        </a:t>
            </a:r>
            <a:r>
              <a:rPr lang="pt-BR" sz="2900" dirty="0" err="1"/>
              <a:t>return</a:t>
            </a:r>
            <a:r>
              <a:rPr lang="pt-BR" sz="2900" dirty="0"/>
              <a:t> 0;</a:t>
            </a:r>
          </a:p>
          <a:p>
            <a:pPr marL="0" indent="0">
              <a:buNone/>
            </a:pPr>
            <a:r>
              <a:rPr lang="pt-BR" sz="2900" dirty="0"/>
              <a:t>    }</a:t>
            </a:r>
          </a:p>
          <a:p>
            <a:pPr marL="0" indent="0">
              <a:buNone/>
            </a:pPr>
            <a:r>
              <a:rPr lang="pt-BR" sz="2900" dirty="0"/>
              <a:t>    char texto[]="Fernando Marco Perez Campos\</a:t>
            </a:r>
            <a:r>
              <a:rPr lang="pt-BR" sz="2900" dirty="0" err="1"/>
              <a:t>nRibeirao</a:t>
            </a:r>
            <a:r>
              <a:rPr lang="pt-BR" sz="2900" dirty="0"/>
              <a:t> Preto";</a:t>
            </a:r>
          </a:p>
          <a:p>
            <a:pPr marL="0" indent="0">
              <a:buNone/>
            </a:pPr>
            <a:r>
              <a:rPr lang="pt-BR" sz="2900" dirty="0"/>
              <a:t>    for (i=0;texto[i]!='\0';i++)</a:t>
            </a:r>
          </a:p>
          <a:p>
            <a:pPr marL="0" indent="0">
              <a:buNone/>
            </a:pPr>
            <a:r>
              <a:rPr lang="pt-BR" sz="2900" dirty="0"/>
              <a:t>        </a:t>
            </a:r>
            <a:r>
              <a:rPr lang="pt-BR" sz="2900" dirty="0" err="1"/>
              <a:t>fputc</a:t>
            </a:r>
            <a:r>
              <a:rPr lang="pt-BR" sz="2900" dirty="0"/>
              <a:t>(texto[i],arquivo);</a:t>
            </a:r>
          </a:p>
          <a:p>
            <a:pPr marL="0" indent="0">
              <a:buNone/>
            </a:pPr>
            <a:r>
              <a:rPr lang="pt-BR" sz="2900" dirty="0"/>
              <a:t>    </a:t>
            </a:r>
            <a:r>
              <a:rPr lang="pt-BR" sz="2900" dirty="0" err="1"/>
              <a:t>fclose</a:t>
            </a:r>
            <a:r>
              <a:rPr lang="pt-BR" sz="2900" dirty="0"/>
              <a:t>(arquivo);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    </a:t>
            </a:r>
            <a:r>
              <a:rPr lang="pt-BR" sz="2900" dirty="0" err="1"/>
              <a:t>return</a:t>
            </a:r>
            <a:r>
              <a:rPr lang="pt-BR" sz="2900" dirty="0"/>
              <a:t> 0;</a:t>
            </a:r>
          </a:p>
          <a:p>
            <a:pPr marL="0" indent="0">
              <a:buNone/>
            </a:pPr>
            <a:r>
              <a:rPr lang="pt-BR" sz="2900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15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DDEF-897C-4AF1-A850-50F11F5B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fgetc</a:t>
            </a:r>
            <a:r>
              <a:rPr lang="pt-BR" dirty="0"/>
              <a:t> e </a:t>
            </a:r>
            <a:r>
              <a:rPr lang="pt-BR" dirty="0" err="1"/>
              <a:t>feof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06FD23-C16D-4CE5-818D-ADC73D6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6719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800" dirty="0" err="1"/>
              <a:t>int</a:t>
            </a:r>
            <a:r>
              <a:rPr lang="pt-BR" sz="3800" dirty="0"/>
              <a:t> </a:t>
            </a:r>
            <a:r>
              <a:rPr lang="pt-BR" sz="3800" dirty="0" err="1"/>
              <a:t>main</a:t>
            </a:r>
            <a:r>
              <a:rPr lang="pt-BR" sz="3800" dirty="0"/>
              <a:t>()</a:t>
            </a:r>
          </a:p>
          <a:p>
            <a:pPr marL="0" indent="0">
              <a:buNone/>
            </a:pPr>
            <a:r>
              <a:rPr lang="pt-BR" sz="3800" dirty="0"/>
              <a:t>{</a:t>
            </a:r>
          </a:p>
          <a:p>
            <a:pPr marL="0" indent="0">
              <a:buNone/>
            </a:pPr>
            <a:r>
              <a:rPr lang="pt-BR" sz="3800" dirty="0"/>
              <a:t>    FILE *arquivo;</a:t>
            </a:r>
          </a:p>
          <a:p>
            <a:pPr marL="0" indent="0">
              <a:buNone/>
            </a:pPr>
            <a:r>
              <a:rPr lang="pt-BR" sz="3800" dirty="0"/>
              <a:t>    </a:t>
            </a:r>
            <a:r>
              <a:rPr lang="pt-BR" sz="3800" dirty="0" err="1"/>
              <a:t>int</a:t>
            </a:r>
            <a:r>
              <a:rPr lang="pt-BR" sz="3800" dirty="0"/>
              <a:t> i;</a:t>
            </a:r>
          </a:p>
          <a:p>
            <a:pPr marL="0" indent="0">
              <a:buNone/>
            </a:pPr>
            <a:r>
              <a:rPr lang="pt-BR" sz="3800" dirty="0"/>
              <a:t>    arquivo = </a:t>
            </a:r>
            <a:r>
              <a:rPr lang="pt-BR" sz="3800" dirty="0" err="1"/>
              <a:t>fopen</a:t>
            </a:r>
            <a:r>
              <a:rPr lang="pt-BR" sz="3800" dirty="0"/>
              <a:t>("texto.</a:t>
            </a:r>
            <a:r>
              <a:rPr lang="pt-BR" sz="3800" dirty="0" err="1"/>
              <a:t>txt</a:t>
            </a:r>
            <a:r>
              <a:rPr lang="pt-BR" sz="3800" dirty="0"/>
              <a:t>","r");</a:t>
            </a:r>
          </a:p>
          <a:p>
            <a:pPr marL="0" indent="0">
              <a:buNone/>
            </a:pPr>
            <a:r>
              <a:rPr lang="pt-BR" sz="3800" dirty="0"/>
              <a:t>    </a:t>
            </a:r>
            <a:r>
              <a:rPr lang="pt-BR" sz="3800" dirty="0" err="1"/>
              <a:t>if</a:t>
            </a:r>
            <a:r>
              <a:rPr lang="pt-BR" sz="3800" dirty="0"/>
              <a:t> (arquivo==NULL)</a:t>
            </a:r>
          </a:p>
          <a:p>
            <a:pPr marL="0" indent="0">
              <a:buNone/>
            </a:pPr>
            <a:r>
              <a:rPr lang="pt-BR" sz="3800" dirty="0"/>
              <a:t>    {</a:t>
            </a:r>
          </a:p>
          <a:p>
            <a:pPr marL="0" indent="0">
              <a:buNone/>
            </a:pPr>
            <a:r>
              <a:rPr lang="pt-BR" sz="3800" dirty="0"/>
              <a:t>        </a:t>
            </a:r>
            <a:r>
              <a:rPr lang="pt-BR" sz="3800" dirty="0" err="1"/>
              <a:t>printf</a:t>
            </a:r>
            <a:r>
              <a:rPr lang="pt-BR" sz="3800" dirty="0"/>
              <a:t>("\</a:t>
            </a:r>
            <a:r>
              <a:rPr lang="pt-BR" sz="3800" dirty="0" err="1"/>
              <a:t>nProblema</a:t>
            </a:r>
            <a:r>
              <a:rPr lang="pt-BR" sz="3800" dirty="0"/>
              <a:t> ao abrir o arquivo\n\n");</a:t>
            </a:r>
          </a:p>
          <a:p>
            <a:pPr marL="0" indent="0">
              <a:buNone/>
            </a:pPr>
            <a:r>
              <a:rPr lang="pt-BR" sz="3800" dirty="0"/>
              <a:t>        </a:t>
            </a:r>
            <a:r>
              <a:rPr lang="pt-BR" sz="3800" dirty="0" err="1"/>
              <a:t>return</a:t>
            </a:r>
            <a:r>
              <a:rPr lang="pt-BR" sz="3800" dirty="0"/>
              <a:t> 0;</a:t>
            </a:r>
          </a:p>
          <a:p>
            <a:pPr marL="0" indent="0">
              <a:buNone/>
            </a:pPr>
            <a:r>
              <a:rPr lang="pt-BR" sz="3800" dirty="0"/>
              <a:t>    }</a:t>
            </a:r>
          </a:p>
          <a:p>
            <a:pPr marL="0" indent="0">
              <a:buNone/>
            </a:pPr>
            <a:r>
              <a:rPr lang="pt-BR" sz="3800" dirty="0"/>
              <a:t>    char texto[1000];</a:t>
            </a:r>
          </a:p>
          <a:p>
            <a:pPr marL="0" indent="0">
              <a:buNone/>
            </a:pPr>
            <a:r>
              <a:rPr lang="pt-BR" sz="3800" dirty="0"/>
              <a:t>    for (i=0;!</a:t>
            </a:r>
            <a:r>
              <a:rPr lang="pt-BR" sz="3800" dirty="0" err="1"/>
              <a:t>feof</a:t>
            </a:r>
            <a:r>
              <a:rPr lang="pt-BR" sz="3800" dirty="0"/>
              <a:t>(arquivo);i++)</a:t>
            </a:r>
          </a:p>
          <a:p>
            <a:pPr marL="0" indent="0">
              <a:buNone/>
            </a:pPr>
            <a:r>
              <a:rPr lang="pt-BR" sz="3800" dirty="0"/>
              <a:t>        texto[i]=</a:t>
            </a:r>
            <a:r>
              <a:rPr lang="pt-BR" sz="3800" dirty="0" err="1"/>
              <a:t>fgetc</a:t>
            </a:r>
            <a:r>
              <a:rPr lang="pt-BR" sz="3800" dirty="0"/>
              <a:t>(arquivo);</a:t>
            </a:r>
          </a:p>
          <a:p>
            <a:pPr marL="0" indent="0">
              <a:buNone/>
            </a:pPr>
            <a:r>
              <a:rPr lang="pt-BR" sz="3800" dirty="0"/>
              <a:t>    </a:t>
            </a:r>
            <a:r>
              <a:rPr lang="pt-BR" sz="3800" dirty="0" err="1"/>
              <a:t>fclose</a:t>
            </a:r>
            <a:r>
              <a:rPr lang="pt-BR" sz="3800" dirty="0"/>
              <a:t>(arquivo);</a:t>
            </a:r>
          </a:p>
          <a:p>
            <a:pPr marL="0" indent="0">
              <a:buNone/>
            </a:pPr>
            <a:r>
              <a:rPr lang="pt-BR" sz="3800" dirty="0"/>
              <a:t>    </a:t>
            </a:r>
            <a:r>
              <a:rPr lang="pt-BR" sz="3800" dirty="0" err="1"/>
              <a:t>printf</a:t>
            </a:r>
            <a:r>
              <a:rPr lang="pt-BR" sz="3800" dirty="0"/>
              <a:t>("\</a:t>
            </a:r>
            <a:r>
              <a:rPr lang="pt-BR" sz="3800" dirty="0" err="1"/>
              <a:t>n%s</a:t>
            </a:r>
            <a:r>
              <a:rPr lang="pt-BR" sz="3800" dirty="0"/>
              <a:t>\</a:t>
            </a:r>
            <a:r>
              <a:rPr lang="pt-BR" sz="3800" dirty="0" err="1"/>
              <a:t>n",texto</a:t>
            </a:r>
            <a:r>
              <a:rPr lang="pt-BR" sz="3800" dirty="0"/>
              <a:t>);</a:t>
            </a:r>
          </a:p>
          <a:p>
            <a:pPr marL="0" indent="0">
              <a:buNone/>
            </a:pPr>
            <a:r>
              <a:rPr lang="pt-BR" sz="3800" dirty="0"/>
              <a:t>    </a:t>
            </a:r>
            <a:r>
              <a:rPr lang="pt-BR" sz="3800" dirty="0" err="1"/>
              <a:t>return</a:t>
            </a:r>
            <a:r>
              <a:rPr lang="pt-BR" sz="3800" dirty="0"/>
              <a:t> 0;</a:t>
            </a:r>
          </a:p>
          <a:p>
            <a:pPr marL="0" indent="0">
              <a:buNone/>
            </a:pPr>
            <a:r>
              <a:rPr lang="pt-BR" sz="3800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5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75DD6-1D70-403C-A688-C4D49544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pt-BR" dirty="0"/>
              <a:t>Adicionando em um arquivo 1/2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3D30-2072-4027-B6DA-E24ED392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4"/>
            <a:ext cx="10515600" cy="5446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FILE *arquivo;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arquivo = </a:t>
            </a:r>
            <a:r>
              <a:rPr lang="pt-BR" dirty="0" err="1"/>
              <a:t>fopen</a:t>
            </a:r>
            <a:r>
              <a:rPr lang="pt-BR" dirty="0"/>
              <a:t>("texto.</a:t>
            </a:r>
            <a:r>
              <a:rPr lang="pt-BR" dirty="0" err="1"/>
              <a:t>txt</a:t>
            </a:r>
            <a:r>
              <a:rPr lang="pt-BR" dirty="0"/>
              <a:t>","w");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(arquivo==NULL)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nProblema</a:t>
            </a:r>
            <a:r>
              <a:rPr lang="pt-BR" dirty="0"/>
              <a:t> ao abrir o arquivo\n\n");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fprintf</a:t>
            </a:r>
            <a:r>
              <a:rPr lang="pt-BR" dirty="0"/>
              <a:t>(</a:t>
            </a:r>
            <a:r>
              <a:rPr lang="pt-BR" dirty="0" err="1"/>
              <a:t>arquivo,"Fernando</a:t>
            </a:r>
            <a:r>
              <a:rPr lang="pt-BR" dirty="0"/>
              <a:t> Marco Perez Campos\</a:t>
            </a:r>
            <a:r>
              <a:rPr lang="pt-BR" dirty="0" err="1"/>
              <a:t>nRibeirao</a:t>
            </a:r>
            <a:r>
              <a:rPr lang="pt-BR" dirty="0"/>
              <a:t> Preto");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fclose</a:t>
            </a:r>
            <a:r>
              <a:rPr lang="pt-BR" dirty="0"/>
              <a:t>(arquivo);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59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4265C-2D9F-4819-A7E9-E99DCE30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4"/>
            <a:ext cx="10515600" cy="5406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 arquivo = </a:t>
            </a:r>
            <a:r>
              <a:rPr lang="pt-BR" dirty="0" err="1"/>
              <a:t>fopen</a:t>
            </a:r>
            <a:r>
              <a:rPr lang="pt-BR" dirty="0"/>
              <a:t>("texto.</a:t>
            </a:r>
            <a:r>
              <a:rPr lang="pt-BR" dirty="0" err="1"/>
              <a:t>txt</a:t>
            </a:r>
            <a:r>
              <a:rPr lang="pt-BR" dirty="0"/>
              <a:t>","a");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(arquivo==NULL)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nProblema</a:t>
            </a:r>
            <a:r>
              <a:rPr lang="pt-BR" dirty="0"/>
              <a:t> ao abrir o arquivo\n\n");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fprintf</a:t>
            </a:r>
            <a:r>
              <a:rPr lang="pt-BR" dirty="0"/>
              <a:t>(arquivo,"\</a:t>
            </a:r>
            <a:r>
              <a:rPr lang="pt-BR" dirty="0" err="1"/>
              <a:t>nClaudia</a:t>
            </a:r>
            <a:r>
              <a:rPr lang="pt-BR" dirty="0"/>
              <a:t>\</a:t>
            </a:r>
            <a:r>
              <a:rPr lang="pt-BR" dirty="0" err="1"/>
              <a:t>nCampinas</a:t>
            </a:r>
            <a:r>
              <a:rPr lang="pt-BR" dirty="0"/>
              <a:t>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fclose</a:t>
            </a:r>
            <a:r>
              <a:rPr lang="pt-BR" dirty="0"/>
              <a:t>(arquivo);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F0010C-7709-44BF-8FD6-5FA6BB15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814318"/>
          </a:xfrm>
        </p:spPr>
        <p:txBody>
          <a:bodyPr/>
          <a:lstStyle/>
          <a:p>
            <a:r>
              <a:rPr lang="pt-BR" dirty="0"/>
              <a:t>Adicionando em um arquivo 2/2</a:t>
            </a:r>
          </a:p>
        </p:txBody>
      </p:sp>
    </p:spTree>
    <p:extLst>
      <p:ext uri="{BB962C8B-B14F-4D97-AF65-F5344CB8AC3E}">
        <p14:creationId xmlns:p14="http://schemas.microsoft.com/office/powerpoint/2010/main" val="24985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97217-7F0B-4FD2-BF0B-DC457046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329"/>
            <a:ext cx="10515600" cy="515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FILE *</a:t>
            </a:r>
            <a:r>
              <a:rPr lang="pt-BR" dirty="0" err="1"/>
              <a:t>arquivo_ori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char </a:t>
            </a:r>
            <a:r>
              <a:rPr lang="pt-BR" dirty="0" err="1"/>
              <a:t>texto_ori</a:t>
            </a:r>
            <a:r>
              <a:rPr lang="pt-BR" dirty="0"/>
              <a:t>[1000], linha[1000];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arquivo_ori</a:t>
            </a:r>
            <a:r>
              <a:rPr lang="pt-BR" dirty="0"/>
              <a:t> = </a:t>
            </a:r>
            <a:r>
              <a:rPr lang="pt-BR" dirty="0" err="1"/>
              <a:t>fopen</a:t>
            </a:r>
            <a:r>
              <a:rPr lang="pt-BR" dirty="0"/>
              <a:t>("texto.</a:t>
            </a:r>
            <a:r>
              <a:rPr lang="pt-BR" dirty="0" err="1"/>
              <a:t>txt</a:t>
            </a:r>
            <a:r>
              <a:rPr lang="pt-BR" dirty="0"/>
              <a:t>","r");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arquivo_ori</a:t>
            </a:r>
            <a:r>
              <a:rPr lang="pt-BR" dirty="0"/>
              <a:t>==NULL)</a:t>
            </a:r>
          </a:p>
          <a:p>
            <a:pPr marL="0" indent="0">
              <a:buNone/>
            </a:pPr>
            <a:r>
              <a:rPr lang="pt-BR" dirty="0"/>
              <a:t>   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nProblema</a:t>
            </a:r>
            <a:r>
              <a:rPr lang="pt-BR" dirty="0"/>
              <a:t> ao abrir o arquivo\n\n");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4AD574B-EF91-44DF-9C22-7E4DB6A0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pt-BR" dirty="0"/>
              <a:t>Lendo um arquivo inteiro</a:t>
            </a:r>
          </a:p>
        </p:txBody>
      </p:sp>
    </p:spTree>
    <p:extLst>
      <p:ext uri="{BB962C8B-B14F-4D97-AF65-F5344CB8AC3E}">
        <p14:creationId xmlns:p14="http://schemas.microsoft.com/office/powerpoint/2010/main" val="269376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623DC-3446-4C47-938C-314FF05F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046663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A3BC52D-9449-4710-BC1D-DD5C9589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pt-BR" dirty="0"/>
              <a:t>Lendo um arquivo inteiro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B35ABF-1068-45CB-9567-DC6092622073}"/>
              </a:ext>
            </a:extLst>
          </p:cNvPr>
          <p:cNvSpPr/>
          <p:nvPr/>
        </p:nvSpPr>
        <p:spPr>
          <a:xfrm>
            <a:off x="685800" y="1248538"/>
            <a:ext cx="887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sz="3200" dirty="0" err="1"/>
              <a:t>strcpy</a:t>
            </a:r>
            <a:r>
              <a:rPr lang="pt-BR" sz="3200" dirty="0"/>
              <a:t>(</a:t>
            </a:r>
            <a:r>
              <a:rPr lang="pt-BR" sz="3200" dirty="0" err="1"/>
              <a:t>texto_ori</a:t>
            </a:r>
            <a:r>
              <a:rPr lang="pt-BR" sz="3200" dirty="0"/>
              <a:t>,"");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while</a:t>
            </a:r>
            <a:r>
              <a:rPr lang="pt-BR" sz="3200" dirty="0"/>
              <a:t>(</a:t>
            </a:r>
            <a:r>
              <a:rPr lang="pt-BR" sz="3200" dirty="0" err="1"/>
              <a:t>fgets</a:t>
            </a:r>
            <a:r>
              <a:rPr lang="pt-BR" sz="3200" dirty="0"/>
              <a:t>(linha,1000,arquivo_ori)!=NULL)</a:t>
            </a:r>
          </a:p>
          <a:p>
            <a:r>
              <a:rPr lang="pt-BR" sz="3200" dirty="0"/>
              <a:t>    {</a:t>
            </a:r>
          </a:p>
          <a:p>
            <a:r>
              <a:rPr lang="pt-BR" sz="3200" dirty="0"/>
              <a:t>        </a:t>
            </a:r>
            <a:r>
              <a:rPr lang="pt-BR" sz="3200" dirty="0" err="1"/>
              <a:t>strcat</a:t>
            </a:r>
            <a:r>
              <a:rPr lang="pt-BR" sz="3200" dirty="0"/>
              <a:t>(</a:t>
            </a:r>
            <a:r>
              <a:rPr lang="pt-BR" sz="3200" dirty="0" err="1"/>
              <a:t>texto_ori,linha</a:t>
            </a:r>
            <a:r>
              <a:rPr lang="pt-BR" sz="3200" dirty="0"/>
              <a:t>);</a:t>
            </a:r>
          </a:p>
          <a:p>
            <a:r>
              <a:rPr lang="pt-BR" sz="3200" dirty="0"/>
              <a:t>    }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printf</a:t>
            </a:r>
            <a:r>
              <a:rPr lang="pt-BR" sz="3200" dirty="0"/>
              <a:t>("\</a:t>
            </a:r>
            <a:r>
              <a:rPr lang="pt-BR" sz="3200" dirty="0" err="1"/>
              <a:t>n%s</a:t>
            </a:r>
            <a:r>
              <a:rPr lang="pt-BR" sz="3200" dirty="0"/>
              <a:t>\n",</a:t>
            </a:r>
            <a:r>
              <a:rPr lang="pt-BR" sz="3200" dirty="0" err="1"/>
              <a:t>texto_ori</a:t>
            </a:r>
            <a:r>
              <a:rPr lang="pt-BR" sz="3200" dirty="0"/>
              <a:t>);</a:t>
            </a:r>
          </a:p>
          <a:p>
            <a:endParaRPr lang="pt-BR" sz="3200" dirty="0"/>
          </a:p>
          <a:p>
            <a:r>
              <a:rPr lang="pt-BR" sz="3200" dirty="0"/>
              <a:t>    </a:t>
            </a:r>
            <a:r>
              <a:rPr lang="pt-BR" sz="3200" dirty="0" err="1"/>
              <a:t>fclose</a:t>
            </a:r>
            <a:r>
              <a:rPr lang="pt-BR" sz="3200" dirty="0"/>
              <a:t>(</a:t>
            </a:r>
            <a:r>
              <a:rPr lang="pt-BR" sz="3200" dirty="0" err="1"/>
              <a:t>arquivo_ori</a:t>
            </a:r>
            <a:r>
              <a:rPr lang="pt-BR" sz="3200" dirty="0"/>
              <a:t>);</a:t>
            </a:r>
          </a:p>
          <a:p>
            <a:endParaRPr lang="pt-BR" sz="3200" dirty="0"/>
          </a:p>
          <a:p>
            <a:r>
              <a:rPr lang="pt-BR" sz="3200" dirty="0"/>
              <a:t>    </a:t>
            </a:r>
            <a:r>
              <a:rPr lang="pt-BR" sz="3200" dirty="0" err="1"/>
              <a:t>return</a:t>
            </a:r>
            <a:r>
              <a:rPr lang="pt-BR" sz="3200" dirty="0"/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1488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EEBF6A10747046BDD39FE62C6294A1" ma:contentTypeVersion="4" ma:contentTypeDescription="Crie um novo documento." ma:contentTypeScope="" ma:versionID="7eda776f10440582e95707fa47e8f3df">
  <xsd:schema xmlns:xsd="http://www.w3.org/2001/XMLSchema" xmlns:xs="http://www.w3.org/2001/XMLSchema" xmlns:p="http://schemas.microsoft.com/office/2006/metadata/properties" xmlns:ns2="2503a08a-46f5-4adc-a694-af31cca6f240" targetNamespace="http://schemas.microsoft.com/office/2006/metadata/properties" ma:root="true" ma:fieldsID="aae39125d0d0962bd441174d7d24e9de" ns2:_="">
    <xsd:import namespace="2503a08a-46f5-4adc-a694-af31cca6f2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03a08a-46f5-4adc-a694-af31cca6f2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65DD50-CC08-472B-9C33-CE57612C7994}"/>
</file>

<file path=customXml/itemProps2.xml><?xml version="1.0" encoding="utf-8"?>
<ds:datastoreItem xmlns:ds="http://schemas.openxmlformats.org/officeDocument/2006/customXml" ds:itemID="{EEDA02F8-54FE-4ADC-98F6-83E9A6D01E01}"/>
</file>

<file path=customXml/itemProps3.xml><?xml version="1.0" encoding="utf-8"?>
<ds:datastoreItem xmlns:ds="http://schemas.openxmlformats.org/officeDocument/2006/customXml" ds:itemID="{95F97D8B-10A1-4867-B388-0DAF39757747}"/>
</file>

<file path=docProps/app.xml><?xml version="1.0" encoding="utf-8"?>
<Properties xmlns="http://schemas.openxmlformats.org/officeDocument/2006/extended-properties" xmlns:vt="http://schemas.openxmlformats.org/officeDocument/2006/docPropsVTypes">
  <TotalTime>9722</TotalTime>
  <Words>791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Arquivo Texto</vt:lpstr>
      <vt:lpstr>Escrevendo uma string em um arquivo.</vt:lpstr>
      <vt:lpstr>fscanf</vt:lpstr>
      <vt:lpstr>fputc</vt:lpstr>
      <vt:lpstr>fgetc e feof</vt:lpstr>
      <vt:lpstr>Adicionando em um arquivo 1/2</vt:lpstr>
      <vt:lpstr>Adicionando em um arquivo 2/2</vt:lpstr>
      <vt:lpstr>Lendo um arquivo inteiro</vt:lpstr>
      <vt:lpstr>Lendo um arquivo inteiro</vt:lpstr>
      <vt:lpstr>Programa criptografia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CAMPOS</dc:creator>
  <cp:lastModifiedBy>FERNANDO MARCO PEREZ CAMPOS</cp:lastModifiedBy>
  <cp:revision>13</cp:revision>
  <dcterms:created xsi:type="dcterms:W3CDTF">2018-11-20T21:45:39Z</dcterms:created>
  <dcterms:modified xsi:type="dcterms:W3CDTF">2021-06-02T23:46:45Z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0x01010029EEBF6A10747046BDD39FE62C6294A1</vt:lpwstr>
  </property>
</Properties>
</file>