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C7993747-D1C6-40E9-AC26-32CC3374C23D}"/>
    <pc:docChg chg="custSel addSld modSld">
      <pc:chgData name="White Cyril" userId="21726d714b1d0e7e" providerId="LiveId" clId="{C7993747-D1C6-40E9-AC26-32CC3374C23D}" dt="2023-05-23T08:34:29.230" v="4258" actId="20577"/>
      <pc:docMkLst>
        <pc:docMk/>
      </pc:docMkLst>
      <pc:sldChg chg="addSp delSp modSp new mod">
        <pc:chgData name="White Cyril" userId="21726d714b1d0e7e" providerId="LiveId" clId="{C7993747-D1C6-40E9-AC26-32CC3374C23D}" dt="2023-05-23T07:24:19.471" v="389" actId="20577"/>
        <pc:sldMkLst>
          <pc:docMk/>
          <pc:sldMk cId="1594155332" sldId="256"/>
        </pc:sldMkLst>
        <pc:spChg chg="del">
          <ac:chgData name="White Cyril" userId="21726d714b1d0e7e" providerId="LiveId" clId="{C7993747-D1C6-40E9-AC26-32CC3374C23D}" dt="2023-05-23T07:20:12.667" v="1" actId="478"/>
          <ac:spMkLst>
            <pc:docMk/>
            <pc:sldMk cId="1594155332" sldId="256"/>
            <ac:spMk id="2" creationId="{17AE7211-3B15-1663-CD44-20CF0C69DC85}"/>
          </ac:spMkLst>
        </pc:spChg>
        <pc:spChg chg="del">
          <ac:chgData name="White Cyril" userId="21726d714b1d0e7e" providerId="LiveId" clId="{C7993747-D1C6-40E9-AC26-32CC3374C23D}" dt="2023-05-23T07:20:12.667" v="1" actId="478"/>
          <ac:spMkLst>
            <pc:docMk/>
            <pc:sldMk cId="1594155332" sldId="256"/>
            <ac:spMk id="3" creationId="{29D86176-F013-A881-5FF3-EA9FC4F819DE}"/>
          </ac:spMkLst>
        </pc:spChg>
        <pc:spChg chg="add mod">
          <ac:chgData name="White Cyril" userId="21726d714b1d0e7e" providerId="LiveId" clId="{C7993747-D1C6-40E9-AC26-32CC3374C23D}" dt="2023-05-23T07:24:19.471" v="389" actId="20577"/>
          <ac:spMkLst>
            <pc:docMk/>
            <pc:sldMk cId="1594155332" sldId="256"/>
            <ac:spMk id="4" creationId="{AA032E80-4A57-3C20-B4A5-68CE0D6CCA79}"/>
          </ac:spMkLst>
        </pc:spChg>
        <pc:spChg chg="add del">
          <ac:chgData name="White Cyril" userId="21726d714b1d0e7e" providerId="LiveId" clId="{C7993747-D1C6-40E9-AC26-32CC3374C23D}" dt="2023-05-23T07:23:29.068" v="377"/>
          <ac:spMkLst>
            <pc:docMk/>
            <pc:sldMk cId="1594155332" sldId="256"/>
            <ac:spMk id="5" creationId="{D013A2AF-4166-987A-1CBC-E780C9624FAC}"/>
          </ac:spMkLst>
        </pc:spChg>
        <pc:spChg chg="add del">
          <ac:chgData name="White Cyril" userId="21726d714b1d0e7e" providerId="LiveId" clId="{C7993747-D1C6-40E9-AC26-32CC3374C23D}" dt="2023-05-23T07:23:48.043" v="382"/>
          <ac:spMkLst>
            <pc:docMk/>
            <pc:sldMk cId="1594155332" sldId="256"/>
            <ac:spMk id="6" creationId="{02E5D8D6-B41D-C99E-C76E-08253CA1079F}"/>
          </ac:spMkLst>
        </pc:spChg>
      </pc:sldChg>
      <pc:sldChg chg="addSp delSp modSp new mod">
        <pc:chgData name="White Cyril" userId="21726d714b1d0e7e" providerId="LiveId" clId="{C7993747-D1C6-40E9-AC26-32CC3374C23D}" dt="2023-05-23T07:25:56.903" v="492"/>
        <pc:sldMkLst>
          <pc:docMk/>
          <pc:sldMk cId="3333496334" sldId="257"/>
        </pc:sldMkLst>
        <pc:spChg chg="del">
          <ac:chgData name="White Cyril" userId="21726d714b1d0e7e" providerId="LiveId" clId="{C7993747-D1C6-40E9-AC26-32CC3374C23D}" dt="2023-05-23T07:24:26.744" v="391" actId="478"/>
          <ac:spMkLst>
            <pc:docMk/>
            <pc:sldMk cId="3333496334" sldId="257"/>
            <ac:spMk id="2" creationId="{8412D7AD-001F-6B88-4D4F-2D2DD1927420}"/>
          </ac:spMkLst>
        </pc:spChg>
        <pc:spChg chg="del">
          <ac:chgData name="White Cyril" userId="21726d714b1d0e7e" providerId="LiveId" clId="{C7993747-D1C6-40E9-AC26-32CC3374C23D}" dt="2023-05-23T07:24:26.744" v="391" actId="478"/>
          <ac:spMkLst>
            <pc:docMk/>
            <pc:sldMk cId="3333496334" sldId="257"/>
            <ac:spMk id="3" creationId="{EE97F855-6B7B-E85F-6A26-CF28CB173B1A}"/>
          </ac:spMkLst>
        </pc:spChg>
        <pc:spChg chg="add mod">
          <ac:chgData name="White Cyril" userId="21726d714b1d0e7e" providerId="LiveId" clId="{C7993747-D1C6-40E9-AC26-32CC3374C23D}" dt="2023-05-23T07:25:56.903" v="492"/>
          <ac:spMkLst>
            <pc:docMk/>
            <pc:sldMk cId="3333496334" sldId="257"/>
            <ac:spMk id="5" creationId="{33342563-C997-4D7C-F068-DEA429CC29D9}"/>
          </ac:spMkLst>
        </pc:spChg>
      </pc:sldChg>
      <pc:sldChg chg="addSp delSp modSp new mod">
        <pc:chgData name="White Cyril" userId="21726d714b1d0e7e" providerId="LiveId" clId="{C7993747-D1C6-40E9-AC26-32CC3374C23D}" dt="2023-05-23T07:50:18.425" v="1637" actId="1076"/>
        <pc:sldMkLst>
          <pc:docMk/>
          <pc:sldMk cId="1911578548" sldId="258"/>
        </pc:sldMkLst>
        <pc:spChg chg="del">
          <ac:chgData name="White Cyril" userId="21726d714b1d0e7e" providerId="LiveId" clId="{C7993747-D1C6-40E9-AC26-32CC3374C23D}" dt="2023-05-23T07:30:07.984" v="494" actId="478"/>
          <ac:spMkLst>
            <pc:docMk/>
            <pc:sldMk cId="1911578548" sldId="258"/>
            <ac:spMk id="2" creationId="{51355113-CAFB-CD7F-1129-0AB6A89A7432}"/>
          </ac:spMkLst>
        </pc:spChg>
        <pc:spChg chg="del">
          <ac:chgData name="White Cyril" userId="21726d714b1d0e7e" providerId="LiveId" clId="{C7993747-D1C6-40E9-AC26-32CC3374C23D}" dt="2023-05-23T07:30:07.984" v="494" actId="478"/>
          <ac:spMkLst>
            <pc:docMk/>
            <pc:sldMk cId="1911578548" sldId="258"/>
            <ac:spMk id="3" creationId="{87392C6C-9992-F416-FB7D-DF8EE3AC15EF}"/>
          </ac:spMkLst>
        </pc:spChg>
        <pc:spChg chg="add mod">
          <ac:chgData name="White Cyril" userId="21726d714b1d0e7e" providerId="LiveId" clId="{C7993747-D1C6-40E9-AC26-32CC3374C23D}" dt="2023-05-23T07:50:09.971" v="1633" actId="14100"/>
          <ac:spMkLst>
            <pc:docMk/>
            <pc:sldMk cId="1911578548" sldId="258"/>
            <ac:spMk id="4" creationId="{DA492FDA-D692-EA82-991E-0BB55069DDE6}"/>
          </ac:spMkLst>
        </pc:spChg>
        <pc:picChg chg="add mod">
          <ac:chgData name="White Cyril" userId="21726d714b1d0e7e" providerId="LiveId" clId="{C7993747-D1C6-40E9-AC26-32CC3374C23D}" dt="2023-05-23T07:50:18.425" v="1637" actId="1076"/>
          <ac:picMkLst>
            <pc:docMk/>
            <pc:sldMk cId="1911578548" sldId="258"/>
            <ac:picMk id="6" creationId="{625B4AD9-CD22-1348-1BD6-FAEE0E388339}"/>
          </ac:picMkLst>
        </pc:picChg>
      </pc:sldChg>
      <pc:sldChg chg="addSp delSp modSp new mod">
        <pc:chgData name="White Cyril" userId="21726d714b1d0e7e" providerId="LiveId" clId="{C7993747-D1C6-40E9-AC26-32CC3374C23D}" dt="2023-05-23T08:28:43.368" v="3754" actId="20577"/>
        <pc:sldMkLst>
          <pc:docMk/>
          <pc:sldMk cId="3318919669" sldId="259"/>
        </pc:sldMkLst>
        <pc:spChg chg="del">
          <ac:chgData name="White Cyril" userId="21726d714b1d0e7e" providerId="LiveId" clId="{C7993747-D1C6-40E9-AC26-32CC3374C23D}" dt="2023-05-23T07:50:54.205" v="1639" actId="478"/>
          <ac:spMkLst>
            <pc:docMk/>
            <pc:sldMk cId="3318919669" sldId="259"/>
            <ac:spMk id="2" creationId="{96B5388B-70FA-AE8A-2A65-1A93DE133700}"/>
          </ac:spMkLst>
        </pc:spChg>
        <pc:spChg chg="del">
          <ac:chgData name="White Cyril" userId="21726d714b1d0e7e" providerId="LiveId" clId="{C7993747-D1C6-40E9-AC26-32CC3374C23D}" dt="2023-05-23T07:50:54.205" v="1639" actId="478"/>
          <ac:spMkLst>
            <pc:docMk/>
            <pc:sldMk cId="3318919669" sldId="259"/>
            <ac:spMk id="3" creationId="{8921584B-964F-6702-A57B-ED159EC88CB9}"/>
          </ac:spMkLst>
        </pc:spChg>
        <pc:spChg chg="add mod">
          <ac:chgData name="White Cyril" userId="21726d714b1d0e7e" providerId="LiveId" clId="{C7993747-D1C6-40E9-AC26-32CC3374C23D}" dt="2023-05-23T08:28:43.368" v="3754" actId="20577"/>
          <ac:spMkLst>
            <pc:docMk/>
            <pc:sldMk cId="3318919669" sldId="259"/>
            <ac:spMk id="4" creationId="{72AD583A-E4AC-E57A-B7D5-B77F4F437BBD}"/>
          </ac:spMkLst>
        </pc:spChg>
      </pc:sldChg>
      <pc:sldChg chg="addSp delSp modSp new mod">
        <pc:chgData name="White Cyril" userId="21726d714b1d0e7e" providerId="LiveId" clId="{C7993747-D1C6-40E9-AC26-32CC3374C23D}" dt="2023-05-23T08:34:29.230" v="4258" actId="20577"/>
        <pc:sldMkLst>
          <pc:docMk/>
          <pc:sldMk cId="1674491883" sldId="260"/>
        </pc:sldMkLst>
        <pc:spChg chg="del">
          <ac:chgData name="White Cyril" userId="21726d714b1d0e7e" providerId="LiveId" clId="{C7993747-D1C6-40E9-AC26-32CC3374C23D}" dt="2023-05-23T08:29:03.753" v="3756" actId="478"/>
          <ac:spMkLst>
            <pc:docMk/>
            <pc:sldMk cId="1674491883" sldId="260"/>
            <ac:spMk id="2" creationId="{664CA7FF-30D3-66EF-5B65-B6C7966CACAD}"/>
          </ac:spMkLst>
        </pc:spChg>
        <pc:spChg chg="del">
          <ac:chgData name="White Cyril" userId="21726d714b1d0e7e" providerId="LiveId" clId="{C7993747-D1C6-40E9-AC26-32CC3374C23D}" dt="2023-05-23T08:29:03.753" v="3756" actId="478"/>
          <ac:spMkLst>
            <pc:docMk/>
            <pc:sldMk cId="1674491883" sldId="260"/>
            <ac:spMk id="3" creationId="{DDCEAA0F-40EF-3EFC-DBCA-DAFC1800693E}"/>
          </ac:spMkLst>
        </pc:spChg>
        <pc:spChg chg="add mod">
          <ac:chgData name="White Cyril" userId="21726d714b1d0e7e" providerId="LiveId" clId="{C7993747-D1C6-40E9-AC26-32CC3374C23D}" dt="2023-05-23T08:34:29.230" v="4258" actId="20577"/>
          <ac:spMkLst>
            <pc:docMk/>
            <pc:sldMk cId="1674491883" sldId="260"/>
            <ac:spMk id="4" creationId="{0B720611-B21E-BD50-86D8-EDD562F92B97}"/>
          </ac:spMkLst>
        </pc:spChg>
      </pc:sldChg>
      <pc:sldMasterChg chg="addSldLayout">
        <pc:chgData name="White Cyril" userId="21726d714b1d0e7e" providerId="LiveId" clId="{C7993747-D1C6-40E9-AC26-32CC3374C23D}" dt="2023-05-23T07:20:10.164" v="0" actId="680"/>
        <pc:sldMasterMkLst>
          <pc:docMk/>
          <pc:sldMasterMk cId="2766095021" sldId="2147483648"/>
        </pc:sldMasterMkLst>
        <pc:sldLayoutChg chg="add">
          <pc:chgData name="White Cyril" userId="21726d714b1d0e7e" providerId="LiveId" clId="{C7993747-D1C6-40E9-AC26-32CC3374C23D}" dt="2023-05-23T07:20:10.164" v="0" actId="680"/>
          <pc:sldLayoutMkLst>
            <pc:docMk/>
            <pc:sldMasterMk cId="2766095021" sldId="2147483648"/>
            <pc:sldLayoutMk cId="29723324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DADCE-9FEB-F105-E47E-021D68EA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5C502-3DE5-5A8E-938E-CA0F7FD6F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23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0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032E80-4A57-3C20-B4A5-68CE0D6CCA79}"/>
              </a:ext>
            </a:extLst>
          </p:cNvPr>
          <p:cNvSpPr txBox="1"/>
          <p:nvPr/>
        </p:nvSpPr>
        <p:spPr>
          <a:xfrm>
            <a:off x="295835" y="197223"/>
            <a:ext cx="11430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际编程中，在实际编程中，有些数据的取值往往是有限的，只能是非常少量的整数，并且最好为每个值都取一个名字，以方便在后续代码中使用，比如一个星期只有七天，一年只有十二个月，一个班每周有六门课程等。</a:t>
            </a:r>
          </a:p>
          <a:p>
            <a:endParaRPr lang="en-US" altLang="zh-CN" dirty="0"/>
          </a:p>
          <a:p>
            <a:r>
              <a:rPr lang="zh-CN" altLang="en-US" dirty="0"/>
              <a:t>以每周七天为例，我们可以使用</a:t>
            </a:r>
            <a:r>
              <a:rPr lang="en-US" altLang="zh-CN" dirty="0"/>
              <a:t>#define</a:t>
            </a:r>
            <a:r>
              <a:rPr lang="zh-CN" altLang="en-US" dirty="0"/>
              <a:t>命令来给每天指定一个名字：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#define Mon 1</a:t>
            </a:r>
          </a:p>
          <a:p>
            <a:r>
              <a:rPr lang="en-US" altLang="zh-CN" dirty="0"/>
              <a:t>#define Tues 2</a:t>
            </a:r>
          </a:p>
          <a:p>
            <a:r>
              <a:rPr lang="en-US" altLang="zh-CN" dirty="0"/>
              <a:t>#define Wed 3</a:t>
            </a:r>
          </a:p>
          <a:p>
            <a:r>
              <a:rPr lang="en-US" altLang="zh-CN" dirty="0"/>
              <a:t>#define Thurs 4</a:t>
            </a:r>
          </a:p>
          <a:p>
            <a:r>
              <a:rPr lang="en-US" altLang="zh-CN" dirty="0"/>
              <a:t>#define Fri 5</a:t>
            </a:r>
          </a:p>
          <a:p>
            <a:r>
              <a:rPr lang="en-US" altLang="zh-CN" dirty="0"/>
              <a:t>#define Sat 6</a:t>
            </a:r>
          </a:p>
          <a:p>
            <a:r>
              <a:rPr lang="en-US" altLang="zh-CN" dirty="0"/>
              <a:t>#define Sun 7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int day;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&amp;day);</a:t>
            </a:r>
          </a:p>
          <a:p>
            <a:r>
              <a:rPr lang="en-US" altLang="zh-CN" dirty="0"/>
              <a:t>    switch(day){</a:t>
            </a:r>
          </a:p>
          <a:p>
            <a:r>
              <a:rPr lang="en-US" altLang="zh-CN" dirty="0"/>
              <a:t>        case Mon: puts("Monday"); break;</a:t>
            </a:r>
          </a:p>
          <a:p>
            <a:r>
              <a:rPr lang="en-US" altLang="zh-CN" dirty="0"/>
              <a:t>        case Tues: puts("Tuesday"); break;</a:t>
            </a:r>
          </a:p>
          <a:p>
            <a:r>
              <a:rPr lang="en-US" altLang="zh-CN" dirty="0"/>
              <a:t>        case Wed: puts("Wednesday"); break;</a:t>
            </a:r>
          </a:p>
          <a:p>
            <a:r>
              <a:rPr lang="en-US" altLang="zh-CN" dirty="0"/>
              <a:t>        case Thurs: puts("Thursday"); break;</a:t>
            </a:r>
          </a:p>
          <a:p>
            <a:r>
              <a:rPr lang="en-US" altLang="zh-CN" dirty="0"/>
              <a:t>        case Fri: puts("Friday"); break;</a:t>
            </a:r>
          </a:p>
          <a:p>
            <a:r>
              <a:rPr lang="en-US" altLang="zh-CN" dirty="0"/>
              <a:t>        case Sat: puts("Saturday"); break;</a:t>
            </a:r>
          </a:p>
          <a:p>
            <a:r>
              <a:rPr lang="en-US" altLang="zh-CN" dirty="0"/>
              <a:t>        case Sun: puts("Sunday"); break;</a:t>
            </a:r>
          </a:p>
          <a:p>
            <a:r>
              <a:rPr lang="en-US" altLang="zh-CN" dirty="0"/>
              <a:t>        default: puts("Error!");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5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342563-C997-4D7C-F068-DEA429CC29D9}"/>
              </a:ext>
            </a:extLst>
          </p:cNvPr>
          <p:cNvSpPr txBox="1"/>
          <p:nvPr/>
        </p:nvSpPr>
        <p:spPr>
          <a:xfrm>
            <a:off x="770965" y="318718"/>
            <a:ext cx="106231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#define</a:t>
            </a:r>
            <a:r>
              <a:rPr lang="zh-CN" altLang="en-US" dirty="0"/>
              <a:t>命令虽然能解决问题，但也带来了不小的副作用，导致宏名过多，代码松散，看起来总有点不舒服。</a:t>
            </a:r>
            <a:r>
              <a:rPr lang="en-US" altLang="zh-CN" dirty="0"/>
              <a:t>C</a:t>
            </a:r>
            <a:r>
              <a:rPr lang="zh-CN" altLang="en-US" dirty="0"/>
              <a:t>语言提供了一种枚举（</a:t>
            </a:r>
            <a:r>
              <a:rPr lang="en-US" altLang="zh-CN" dirty="0"/>
              <a:t>Enum</a:t>
            </a:r>
            <a:r>
              <a:rPr lang="zh-CN" altLang="en-US" dirty="0"/>
              <a:t>）类型，能够列出所有可能的取值，并给它们取一个名字。</a:t>
            </a:r>
            <a:endParaRPr lang="en-US" altLang="zh-CN" dirty="0"/>
          </a:p>
          <a:p>
            <a:r>
              <a:rPr lang="zh-CN" altLang="en-US" dirty="0"/>
              <a:t>如，下面的代码实现了和之前完全一样的功能：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week{ Mon = 1, Tues, Wed, Thurs, Fri, Sat, Sun } day;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&amp;day);</a:t>
            </a:r>
          </a:p>
          <a:p>
            <a:r>
              <a:rPr lang="en-US" altLang="zh-CN" dirty="0"/>
              <a:t>    switch(day){</a:t>
            </a:r>
          </a:p>
          <a:p>
            <a:r>
              <a:rPr lang="en-US" altLang="zh-CN" dirty="0"/>
              <a:t>        case Mon: puts("Monday"); break;</a:t>
            </a:r>
          </a:p>
          <a:p>
            <a:r>
              <a:rPr lang="en-US" altLang="zh-CN" dirty="0"/>
              <a:t>        case Tues: puts("Tuesday"); break;</a:t>
            </a:r>
          </a:p>
          <a:p>
            <a:r>
              <a:rPr lang="en-US" altLang="zh-CN" dirty="0"/>
              <a:t>        case Wed: puts("Wednesday"); break;</a:t>
            </a:r>
          </a:p>
          <a:p>
            <a:r>
              <a:rPr lang="en-US" altLang="zh-CN" dirty="0"/>
              <a:t>        case Thurs: puts("Thursday"); break;</a:t>
            </a:r>
          </a:p>
          <a:p>
            <a:r>
              <a:rPr lang="en-US" altLang="zh-CN" dirty="0"/>
              <a:t>        case Fri: puts("Friday"); break;</a:t>
            </a:r>
          </a:p>
          <a:p>
            <a:r>
              <a:rPr lang="en-US" altLang="zh-CN" dirty="0"/>
              <a:t>        case Sat: puts("Saturday"); break;</a:t>
            </a:r>
          </a:p>
          <a:p>
            <a:r>
              <a:rPr lang="en-US" altLang="zh-CN" dirty="0"/>
              <a:t>        case Sun: puts("Sunday"); break;</a:t>
            </a:r>
          </a:p>
          <a:p>
            <a:r>
              <a:rPr lang="en-US" altLang="zh-CN" dirty="0"/>
              <a:t>        default: puts("Error!");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492FDA-D692-EA82-991E-0BB55069DDE6}"/>
              </a:ext>
            </a:extLst>
          </p:cNvPr>
          <p:cNvSpPr txBox="1"/>
          <p:nvPr/>
        </p:nvSpPr>
        <p:spPr>
          <a:xfrm>
            <a:off x="564776" y="537882"/>
            <a:ext cx="6149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尝试使用枚举类型完成下面的功能：</a:t>
            </a:r>
            <a:endParaRPr lang="en-US" altLang="zh-CN" dirty="0"/>
          </a:p>
          <a:p>
            <a:r>
              <a:rPr lang="zh-CN" altLang="en-US" dirty="0"/>
              <a:t>编写程序，让用户输入月</a:t>
            </a:r>
            <a:r>
              <a:rPr lang="en-US" altLang="zh-CN" dirty="0"/>
              <a:t>/</a:t>
            </a:r>
            <a:r>
              <a:rPr lang="zh-CN" altLang="en-US" dirty="0"/>
              <a:t>日</a:t>
            </a:r>
            <a:r>
              <a:rPr lang="en-US" altLang="zh-CN" dirty="0"/>
              <a:t>/</a:t>
            </a:r>
            <a:r>
              <a:rPr lang="zh-CN" altLang="en-US" dirty="0"/>
              <a:t>年，输出月的名称，日，年。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r>
              <a:rPr lang="en-US" altLang="zh-CN" dirty="0"/>
              <a:t>input date: 1/20/2023</a:t>
            </a:r>
          </a:p>
          <a:p>
            <a:r>
              <a:rPr lang="en-US" altLang="zh-CN" dirty="0"/>
              <a:t>January 20, 2023</a:t>
            </a:r>
          </a:p>
          <a:p>
            <a:endParaRPr lang="en-US" altLang="zh-CN" dirty="0"/>
          </a:p>
          <a:p>
            <a:r>
              <a:rPr lang="zh-CN" altLang="en-US" dirty="0"/>
              <a:t>注意：枚举的作用仅仅是用“符号名”替换整数，当你有大量的固定数据，比如有几十上百个，这时你很难去记住每一个整数代表的是哪一种情况，这时便可以使用枚举，直接用“符号名”代替整数进行编程，当然，也可以用作数组的下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5B4AD9-CD22-1348-1BD6-FAEE0E38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65" y="698356"/>
            <a:ext cx="5193338" cy="59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AD583A-E4AC-E57A-B7D5-B77F4F437BBD}"/>
              </a:ext>
            </a:extLst>
          </p:cNvPr>
          <p:cNvSpPr txBox="1"/>
          <p:nvPr/>
        </p:nvSpPr>
        <p:spPr>
          <a:xfrm>
            <a:off x="690282" y="457200"/>
            <a:ext cx="10067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接下来的的内容是为复习和期末考试准备的。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期末考试题型为：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选择题</a:t>
            </a:r>
            <a:r>
              <a:rPr lang="en-US" altLang="zh-CN" dirty="0"/>
              <a:t>+</a:t>
            </a:r>
            <a:r>
              <a:rPr lang="zh-CN" altLang="en-US" dirty="0"/>
              <a:t>程序填空题</a:t>
            </a:r>
            <a:r>
              <a:rPr lang="en-US" altLang="zh-CN" dirty="0"/>
              <a:t>+</a:t>
            </a:r>
            <a:r>
              <a:rPr lang="zh-CN" altLang="en-US" dirty="0"/>
              <a:t>编程题，闭卷笔试，请大家认真复习，认真准备！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下面是一些编程练习：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dirty="0"/>
              <a:t>2. </a:t>
            </a:r>
            <a:r>
              <a:rPr lang="zh-CN" altLang="en-US" dirty="0"/>
              <a:t>编写两个函数，分别求两个数的最大公约数和最小公倍数，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求最大公约数时，先找出输入的两个数中小的那一个，从该数开始，依次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，判断该数是否是两个数字的约数，找到第一个约数即返回，该约数即为最大公约数；求最小公倍数时，先找出输入的两个数中大的那一个，从该数开始，依次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+1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，判断该数是否是两个数字的倍数，找到第一个倍数即返回，该倍数即为最大公倍数；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分别使用不同的排序方法（冒泡、选择、插入）对一个数组进行排序并输出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递归地求解斐波那契数列的第</a:t>
            </a:r>
            <a:r>
              <a:rPr lang="en-US" altLang="zh-CN" dirty="0"/>
              <a:t>n</a:t>
            </a:r>
            <a:r>
              <a:rPr lang="zh-CN" altLang="en-US" dirty="0"/>
              <a:t>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编写一个函数，传入一个字符串指针和一个整数，返回字符串中该整数位置的指针，如输入字符串“</a:t>
            </a:r>
            <a:r>
              <a:rPr lang="en-US" altLang="zh-CN" dirty="0" err="1"/>
              <a:t>abcdefg</a:t>
            </a:r>
            <a:r>
              <a:rPr lang="zh-CN" altLang="en-US" dirty="0"/>
              <a:t>”和整数</a:t>
            </a:r>
            <a:r>
              <a:rPr lang="en-US" altLang="zh-CN" dirty="0"/>
              <a:t>3</a:t>
            </a:r>
            <a:r>
              <a:rPr lang="zh-CN" altLang="en-US" dirty="0"/>
              <a:t>则返回值应为字符</a:t>
            </a:r>
            <a:r>
              <a:rPr lang="en-US" altLang="zh-CN" dirty="0"/>
              <a:t>’c’</a:t>
            </a:r>
            <a:r>
              <a:rPr lang="zh-CN" altLang="en-US" dirty="0"/>
              <a:t>的地址，返回的指针作为字符串类型输出时应当输出</a:t>
            </a:r>
            <a:r>
              <a:rPr lang="en-US" altLang="zh-CN" dirty="0"/>
              <a:t>”</a:t>
            </a:r>
            <a:r>
              <a:rPr lang="en-US" altLang="zh-CN" dirty="0" err="1"/>
              <a:t>cdefg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91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720611-B21E-BD50-86D8-EDD562F92B97}"/>
              </a:ext>
            </a:extLst>
          </p:cNvPr>
          <p:cNvSpPr txBox="1"/>
          <p:nvPr/>
        </p:nvSpPr>
        <p:spPr>
          <a:xfrm>
            <a:off x="690282" y="457200"/>
            <a:ext cx="1006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编写一个函数，判断输入的年份是否为闰年，判断闰年的标准是：能整除</a:t>
            </a:r>
            <a:r>
              <a:rPr lang="en-US" altLang="zh-CN" dirty="0"/>
              <a:t>4</a:t>
            </a:r>
            <a:r>
              <a:rPr lang="zh-CN" altLang="en-US" dirty="0"/>
              <a:t>并且不能整除</a:t>
            </a:r>
            <a:r>
              <a:rPr lang="en-US" altLang="zh-CN" dirty="0"/>
              <a:t>100</a:t>
            </a:r>
            <a:r>
              <a:rPr lang="zh-CN" altLang="en-US" dirty="0"/>
              <a:t>，或者能整除</a:t>
            </a:r>
            <a:r>
              <a:rPr lang="en-US" altLang="zh-CN" dirty="0"/>
              <a:t>400</a:t>
            </a:r>
            <a:r>
              <a:rPr lang="zh-CN" altLang="en-US" dirty="0"/>
              <a:t>。编写主函数，判断从</a:t>
            </a:r>
            <a:r>
              <a:rPr lang="en-US" altLang="zh-CN" dirty="0"/>
              <a:t>2000</a:t>
            </a:r>
            <a:r>
              <a:rPr lang="zh-CN" altLang="en-US" dirty="0"/>
              <a:t>年到</a:t>
            </a:r>
            <a:r>
              <a:rPr lang="en-US" altLang="zh-CN" dirty="0"/>
              <a:t>2050</a:t>
            </a:r>
            <a:r>
              <a:rPr lang="zh-CN" altLang="en-US"/>
              <a:t>年之间哪些年份是闰年，并输出到屏幕上。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4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842</Words>
  <Application>Microsoft Office PowerPoint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2023-05-23T07:20:08Z</dcterms:created>
  <dcterms:modified xsi:type="dcterms:W3CDTF">2023-05-23T08:34:29Z</dcterms:modified>
</cp:coreProperties>
</file>