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Cyril" userId="21726d714b1d0e7e" providerId="LiveId" clId="{573FDCA4-4130-4219-B38A-EA9C0FF2829D}"/>
    <pc:docChg chg="undo custSel addSld modSld">
      <pc:chgData name="White Cyril" userId="21726d714b1d0e7e" providerId="LiveId" clId="{573FDCA4-4130-4219-B38A-EA9C0FF2829D}" dt="2023-03-20T05:28:17.366" v="1789" actId="1076"/>
      <pc:docMkLst>
        <pc:docMk/>
      </pc:docMkLst>
      <pc:sldChg chg="addSp delSp modSp new mod">
        <pc:chgData name="White Cyril" userId="21726d714b1d0e7e" providerId="LiveId" clId="{573FDCA4-4130-4219-B38A-EA9C0FF2829D}" dt="2023-03-20T05:28:12.254" v="1788" actId="1076"/>
        <pc:sldMkLst>
          <pc:docMk/>
          <pc:sldMk cId="937645800" sldId="256"/>
        </pc:sldMkLst>
        <pc:spChg chg="del">
          <ac:chgData name="White Cyril" userId="21726d714b1d0e7e" providerId="LiveId" clId="{573FDCA4-4130-4219-B38A-EA9C0FF2829D}" dt="2023-03-20T03:20:33.208" v="1" actId="478"/>
          <ac:spMkLst>
            <pc:docMk/>
            <pc:sldMk cId="937645800" sldId="256"/>
            <ac:spMk id="2" creationId="{EE84B268-B3FC-8541-15AE-5C5620B1D4A6}"/>
          </ac:spMkLst>
        </pc:spChg>
        <pc:spChg chg="del">
          <ac:chgData name="White Cyril" userId="21726d714b1d0e7e" providerId="LiveId" clId="{573FDCA4-4130-4219-B38A-EA9C0FF2829D}" dt="2023-03-20T03:20:33.208" v="1" actId="478"/>
          <ac:spMkLst>
            <pc:docMk/>
            <pc:sldMk cId="937645800" sldId="256"/>
            <ac:spMk id="3" creationId="{D0186DFC-5C6B-7A9A-9819-8F5A549215FB}"/>
          </ac:spMkLst>
        </pc:spChg>
        <pc:spChg chg="add del mod">
          <ac:chgData name="White Cyril" userId="21726d714b1d0e7e" providerId="LiveId" clId="{573FDCA4-4130-4219-B38A-EA9C0FF2829D}" dt="2023-03-20T03:21:09.686" v="38" actId="478"/>
          <ac:spMkLst>
            <pc:docMk/>
            <pc:sldMk cId="937645800" sldId="256"/>
            <ac:spMk id="4" creationId="{086C4163-0549-81A6-EEC8-B1CE906F1F5E}"/>
          </ac:spMkLst>
        </pc:spChg>
        <pc:spChg chg="add mod">
          <ac:chgData name="White Cyril" userId="21726d714b1d0e7e" providerId="LiveId" clId="{573FDCA4-4130-4219-B38A-EA9C0FF2829D}" dt="2023-03-20T05:28:12.254" v="1788" actId="1076"/>
          <ac:spMkLst>
            <pc:docMk/>
            <pc:sldMk cId="937645800" sldId="256"/>
            <ac:spMk id="5" creationId="{33D27D49-77FD-98F2-3C18-4D80888ADB32}"/>
          </ac:spMkLst>
        </pc:spChg>
        <pc:picChg chg="add mod ord">
          <ac:chgData name="White Cyril" userId="21726d714b1d0e7e" providerId="LiveId" clId="{573FDCA4-4130-4219-B38A-EA9C0FF2829D}" dt="2023-03-20T05:28:12.254" v="1788" actId="1076"/>
          <ac:picMkLst>
            <pc:docMk/>
            <pc:sldMk cId="937645800" sldId="256"/>
            <ac:picMk id="7" creationId="{FB30A819-58CA-082D-7DB6-CBF9F41E2288}"/>
          </ac:picMkLst>
        </pc:picChg>
      </pc:sldChg>
      <pc:sldChg chg="addSp delSp modSp new mod">
        <pc:chgData name="White Cyril" userId="21726d714b1d0e7e" providerId="LiveId" clId="{573FDCA4-4130-4219-B38A-EA9C0FF2829D}" dt="2023-03-20T05:28:17.366" v="1789" actId="1076"/>
        <pc:sldMkLst>
          <pc:docMk/>
          <pc:sldMk cId="2173295735" sldId="257"/>
        </pc:sldMkLst>
        <pc:spChg chg="del">
          <ac:chgData name="White Cyril" userId="21726d714b1d0e7e" providerId="LiveId" clId="{573FDCA4-4130-4219-B38A-EA9C0FF2829D}" dt="2023-03-20T05:01:32.906" v="1477" actId="478"/>
          <ac:spMkLst>
            <pc:docMk/>
            <pc:sldMk cId="2173295735" sldId="257"/>
            <ac:spMk id="2" creationId="{E2EB9474-5585-AB28-2877-D12CAA9FA4ED}"/>
          </ac:spMkLst>
        </pc:spChg>
        <pc:spChg chg="del">
          <ac:chgData name="White Cyril" userId="21726d714b1d0e7e" providerId="LiveId" clId="{573FDCA4-4130-4219-B38A-EA9C0FF2829D}" dt="2023-03-20T05:01:32.906" v="1477" actId="478"/>
          <ac:spMkLst>
            <pc:docMk/>
            <pc:sldMk cId="2173295735" sldId="257"/>
            <ac:spMk id="3" creationId="{AA2E2C88-BED1-AEB3-341C-CB5C4C69882B}"/>
          </ac:spMkLst>
        </pc:spChg>
        <pc:spChg chg="add mod">
          <ac:chgData name="White Cyril" userId="21726d714b1d0e7e" providerId="LiveId" clId="{573FDCA4-4130-4219-B38A-EA9C0FF2829D}" dt="2023-03-20T05:28:17.366" v="1789" actId="1076"/>
          <ac:spMkLst>
            <pc:docMk/>
            <pc:sldMk cId="2173295735" sldId="257"/>
            <ac:spMk id="4" creationId="{5188ED18-578B-B6D6-EDDB-BF182DA558B7}"/>
          </ac:spMkLst>
        </pc:spChg>
      </pc:sldChg>
      <pc:sldMasterChg chg="addSldLayout">
        <pc:chgData name="White Cyril" userId="21726d714b1d0e7e" providerId="LiveId" clId="{573FDCA4-4130-4219-B38A-EA9C0FF2829D}" dt="2023-03-20T02:32:49.899" v="0" actId="680"/>
        <pc:sldMasterMkLst>
          <pc:docMk/>
          <pc:sldMasterMk cId="1161863036" sldId="2147483648"/>
        </pc:sldMasterMkLst>
        <pc:sldLayoutChg chg="add">
          <pc:chgData name="White Cyril" userId="21726d714b1d0e7e" providerId="LiveId" clId="{573FDCA4-4130-4219-B38A-EA9C0FF2829D}" dt="2023-03-20T02:32:49.899" v="0" actId="680"/>
          <pc:sldLayoutMkLst>
            <pc:docMk/>
            <pc:sldMasterMk cId="1161863036" sldId="2147483648"/>
            <pc:sldLayoutMk cId="295806616"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CA3C5-303F-4754-9675-2BF4F6291B68}" type="datetimeFigureOut">
              <a:rPr lang="zh-CN" altLang="en-US" smtClean="0"/>
              <a:t>2023/3/20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50B4D5-5EC3-4802-BAF2-D1E2BD93A95D}" type="slidenum">
              <a:rPr lang="zh-CN" altLang="en-US" smtClean="0"/>
              <a:t>‹#›</a:t>
            </a:fld>
            <a:endParaRPr lang="zh-CN" altLang="en-US"/>
          </a:p>
        </p:txBody>
      </p:sp>
    </p:spTree>
    <p:extLst>
      <p:ext uri="{BB962C8B-B14F-4D97-AF65-F5344CB8AC3E}">
        <p14:creationId xmlns:p14="http://schemas.microsoft.com/office/powerpoint/2010/main" val="1543741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50B4D5-5EC3-4802-BAF2-D1E2BD93A95D}" type="slidenum">
              <a:rPr lang="zh-CN" altLang="en-US" smtClean="0"/>
              <a:t>1</a:t>
            </a:fld>
            <a:endParaRPr lang="zh-CN" altLang="en-US"/>
          </a:p>
        </p:txBody>
      </p:sp>
    </p:spTree>
    <p:extLst>
      <p:ext uri="{BB962C8B-B14F-4D97-AF65-F5344CB8AC3E}">
        <p14:creationId xmlns:p14="http://schemas.microsoft.com/office/powerpoint/2010/main" val="2081495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DCB3-8E47-840A-752A-C7C687A7026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CD7DF2-708A-71DA-BB0C-B3B96AB4291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958066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863036"/>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B30A819-58CA-082D-7DB6-CBF9F41E2288}"/>
              </a:ext>
            </a:extLst>
          </p:cNvPr>
          <p:cNvPicPr>
            <a:picLocks noChangeAspect="1"/>
          </p:cNvPicPr>
          <p:nvPr/>
        </p:nvPicPr>
        <p:blipFill>
          <a:blip r:embed="rId3"/>
          <a:stretch>
            <a:fillRect/>
          </a:stretch>
        </p:blipFill>
        <p:spPr>
          <a:xfrm>
            <a:off x="1504394" y="3423094"/>
            <a:ext cx="5514971" cy="1622826"/>
          </a:xfrm>
          <a:prstGeom prst="rect">
            <a:avLst/>
          </a:prstGeom>
        </p:spPr>
      </p:pic>
      <p:sp>
        <p:nvSpPr>
          <p:cNvPr id="5" name="文本框 4">
            <a:extLst>
              <a:ext uri="{FF2B5EF4-FFF2-40B4-BE49-F238E27FC236}">
                <a16:creationId xmlns:a16="http://schemas.microsoft.com/office/drawing/2014/main" id="{33D27D49-77FD-98F2-3C18-4D80888ADB32}"/>
              </a:ext>
            </a:extLst>
          </p:cNvPr>
          <p:cNvSpPr txBox="1"/>
          <p:nvPr/>
        </p:nvSpPr>
        <p:spPr>
          <a:xfrm>
            <a:off x="599298" y="348839"/>
            <a:ext cx="10003809" cy="5909310"/>
          </a:xfrm>
          <a:prstGeom prst="rect">
            <a:avLst/>
          </a:prstGeom>
          <a:noFill/>
        </p:spPr>
        <p:txBody>
          <a:bodyPr wrap="square" rtlCol="0">
            <a:spAutoFit/>
          </a:bodyPr>
          <a:lstStyle/>
          <a:p>
            <a:pPr marL="342900" indent="-342900">
              <a:buAutoNum type="arabicPeriod"/>
            </a:pPr>
            <a:r>
              <a:rPr lang="en-US" altLang="zh-CN" dirty="0"/>
              <a:t>Write a program that asks the user to enter two integers, then calculates and displays their greatest common divisor(GCD):</a:t>
            </a:r>
          </a:p>
          <a:p>
            <a:r>
              <a:rPr lang="en-US" altLang="zh-CN" dirty="0"/>
              <a:t>	Enter two integers: 12 28</a:t>
            </a:r>
          </a:p>
          <a:p>
            <a:r>
              <a:rPr lang="en-US" altLang="zh-CN" dirty="0"/>
              <a:t>	Greatest common divisor: 4</a:t>
            </a:r>
          </a:p>
          <a:p>
            <a:r>
              <a:rPr lang="en-US" altLang="zh-CN" dirty="0"/>
              <a:t>Hint: The classic algorithm for computing the GCD, known as Euclid’s algorithm, goes as follows: let m and n be variables containing the two numbers. If n is 0 then stop; m contains the GCD. Otherwise, compute the remainder when m is divided by n. Copy n into m and copy the remainder into n. Then repeat the process, starting with testing whether n is 0.</a:t>
            </a:r>
          </a:p>
          <a:p>
            <a:endParaRPr lang="en-US" altLang="zh-CN" dirty="0"/>
          </a:p>
          <a:p>
            <a:pPr marL="342900" indent="-342900">
              <a:buFont typeface="+mj-lt"/>
              <a:buAutoNum type="arabicPeriod" startAt="2"/>
            </a:pPr>
            <a:r>
              <a:rPr lang="en-US" altLang="zh-CN" dirty="0"/>
              <a:t>Write a program that prints a one-month calendar. The user specifies the number of days in the month and the day of the week on which the month begins: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Hint: This programs isn’t as hard as it looks. The most important part is a for statement that uses a variable </a:t>
            </a:r>
            <a:r>
              <a:rPr lang="en-US" altLang="zh-CN" dirty="0" err="1"/>
              <a:t>i</a:t>
            </a:r>
            <a:r>
              <a:rPr lang="en-US" altLang="zh-CN" dirty="0"/>
              <a:t> to count from 1 to n, where n is the number of days in the month, printing each value of </a:t>
            </a:r>
            <a:r>
              <a:rPr lang="en-US" altLang="zh-CN" dirty="0" err="1"/>
              <a:t>i</a:t>
            </a:r>
            <a:r>
              <a:rPr lang="en-US" altLang="zh-CN" dirty="0"/>
              <a:t>. Inside the loop, an if statement tests whether </a:t>
            </a:r>
            <a:r>
              <a:rPr lang="en-US" altLang="zh-CN" dirty="0" err="1"/>
              <a:t>i</a:t>
            </a:r>
            <a:r>
              <a:rPr lang="en-US" altLang="zh-CN" dirty="0"/>
              <a:t> is the last day in a week; if so, it prints a new-line character.</a:t>
            </a:r>
          </a:p>
        </p:txBody>
      </p:sp>
    </p:spTree>
    <p:extLst>
      <p:ext uri="{BB962C8B-B14F-4D97-AF65-F5344CB8AC3E}">
        <p14:creationId xmlns:p14="http://schemas.microsoft.com/office/powerpoint/2010/main" val="93764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88ED18-578B-B6D6-EDDB-BF182DA558B7}"/>
              </a:ext>
            </a:extLst>
          </p:cNvPr>
          <p:cNvSpPr txBox="1"/>
          <p:nvPr/>
        </p:nvSpPr>
        <p:spPr>
          <a:xfrm>
            <a:off x="599298" y="197346"/>
            <a:ext cx="10003809" cy="6463308"/>
          </a:xfrm>
          <a:prstGeom prst="rect">
            <a:avLst/>
          </a:prstGeom>
          <a:noFill/>
        </p:spPr>
        <p:txBody>
          <a:bodyPr wrap="square" rtlCol="0">
            <a:spAutoFit/>
          </a:bodyPr>
          <a:lstStyle/>
          <a:p>
            <a:pPr marL="342900" indent="-342900">
              <a:buFont typeface="+mj-lt"/>
              <a:buAutoNum type="arabicPeriod" startAt="3"/>
            </a:pPr>
            <a:r>
              <a:rPr lang="en-US" altLang="zh-CN" dirty="0"/>
              <a:t>Daphne invests $100 at 10% simple interest. (That is, every year, the investment earns an interest equal to 10% of the original investment.) Deirdre invests $100 at 5% interest compounded annually. (That is, interest is 5% of the current balance, including previous addition of interest.) Write a program that finds how many years it takes for the value of Deirdre’s investment to exceed the value of Daphne’s investment. Also show the two values at that time.</a:t>
            </a:r>
            <a:br>
              <a:rPr lang="en-US" altLang="zh-CN" dirty="0"/>
            </a:br>
            <a:endParaRPr lang="en-US" altLang="zh-CN" dirty="0"/>
          </a:p>
          <a:p>
            <a:pPr marL="342900" indent="-342900">
              <a:buFont typeface="+mj-lt"/>
              <a:buAutoNum type="arabicPeriod" startAt="3"/>
            </a:pPr>
            <a:r>
              <a:rPr lang="en-US" altLang="zh-CN" dirty="0"/>
              <a:t>Professor </a:t>
            </a:r>
            <a:r>
              <a:rPr lang="en-US" altLang="zh-CN" dirty="0" err="1"/>
              <a:t>Rabnud</a:t>
            </a:r>
            <a:r>
              <a:rPr lang="en-US" altLang="zh-CN" dirty="0"/>
              <a:t> joined a social media group. Initially he had five friends. He noticed that his friend count grew in the following fashion. The first week one friend dropped out and the remaining number of friends doubled. The second week two friends dropped out and the remaining number of friends doubled. In general, in the Nth week, N friends dropped out and the remaining number doubled. Write a program that computes and displays the number of friends each week. The program should continue until the count exceeds Dunbar’s number. Dunbar’s number is a rough estimate of the maximum size of a cohesive social group in which each member knows every other member and how they relate to one another. Its approximate value is 150.</a:t>
            </a:r>
          </a:p>
          <a:p>
            <a:pPr marL="342900" indent="-342900">
              <a:buFont typeface="+mj-lt"/>
              <a:buAutoNum type="arabicPeriod" startAt="3"/>
            </a:pPr>
            <a:endParaRPr lang="en-US" altLang="zh-CN" dirty="0"/>
          </a:p>
          <a:p>
            <a:pPr marL="342900" indent="-342900">
              <a:buFont typeface="+mj-lt"/>
              <a:buAutoNum type="arabicPeriod" startAt="3"/>
            </a:pPr>
            <a:r>
              <a:rPr lang="en-US" altLang="zh-CN" dirty="0"/>
              <a:t>Write a program that prompts the user to enter a number n, then prints all even squares between 1 and n. For example, if the user enters 100, the program should print the following.</a:t>
            </a:r>
          </a:p>
          <a:p>
            <a:r>
              <a:rPr lang="en-US" altLang="zh-CN" dirty="0"/>
              <a:t>	4</a:t>
            </a:r>
          </a:p>
          <a:p>
            <a:r>
              <a:rPr lang="en-US" altLang="zh-CN" dirty="0"/>
              <a:t>	16</a:t>
            </a:r>
          </a:p>
          <a:p>
            <a:r>
              <a:rPr lang="en-US" altLang="zh-CN" dirty="0"/>
              <a:t>	36</a:t>
            </a:r>
          </a:p>
          <a:p>
            <a:r>
              <a:rPr lang="en-US" altLang="zh-CN" dirty="0"/>
              <a:t>	64</a:t>
            </a:r>
          </a:p>
          <a:p>
            <a:r>
              <a:rPr lang="en-US" altLang="zh-CN" dirty="0"/>
              <a:t>	100</a:t>
            </a:r>
          </a:p>
        </p:txBody>
      </p:sp>
    </p:spTree>
    <p:extLst>
      <p:ext uri="{BB962C8B-B14F-4D97-AF65-F5344CB8AC3E}">
        <p14:creationId xmlns:p14="http://schemas.microsoft.com/office/powerpoint/2010/main" val="21732957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501</Words>
  <Application>Microsoft Office PowerPoint</Application>
  <PresentationFormat>宽屏</PresentationFormat>
  <Paragraphs>23</Paragraphs>
  <Slides>2</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White Cyril</dc:creator>
  <cp:lastModifiedBy>White Cyril</cp:lastModifiedBy>
  <cp:revision>1</cp:revision>
  <dcterms:created xsi:type="dcterms:W3CDTF">2023-03-20T02:32:49Z</dcterms:created>
  <dcterms:modified xsi:type="dcterms:W3CDTF">2023-03-20T05:28:18Z</dcterms:modified>
</cp:coreProperties>
</file>