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AFDA39BF-B06D-4EF4-B03F-669A94BD846F}"/>
    <pc:docChg chg="undo custSel addSld delSld modSld">
      <pc:chgData name="White Cyril" userId="21726d714b1d0e7e" providerId="LiveId" clId="{AFDA39BF-B06D-4EF4-B03F-669A94BD846F}" dt="2023-02-28T08:22:21.627" v="1384" actId="47"/>
      <pc:docMkLst>
        <pc:docMk/>
      </pc:docMkLst>
      <pc:sldChg chg="addSp delSp modSp new mod">
        <pc:chgData name="White Cyril" userId="21726d714b1d0e7e" providerId="LiveId" clId="{AFDA39BF-B06D-4EF4-B03F-669A94BD846F}" dt="2023-02-28T07:21:03.238" v="772" actId="1076"/>
        <pc:sldMkLst>
          <pc:docMk/>
          <pc:sldMk cId="3201125970" sldId="256"/>
        </pc:sldMkLst>
        <pc:spChg chg="del">
          <ac:chgData name="White Cyril" userId="21726d714b1d0e7e" providerId="LiveId" clId="{AFDA39BF-B06D-4EF4-B03F-669A94BD846F}" dt="2023-02-27T02:16:06.793" v="1" actId="478"/>
          <ac:spMkLst>
            <pc:docMk/>
            <pc:sldMk cId="3201125970" sldId="256"/>
            <ac:spMk id="2" creationId="{19C9E2A4-865D-B8C9-C050-3CCC51161510}"/>
          </ac:spMkLst>
        </pc:spChg>
        <pc:spChg chg="add mod">
          <ac:chgData name="White Cyril" userId="21726d714b1d0e7e" providerId="LiveId" clId="{AFDA39BF-B06D-4EF4-B03F-669A94BD846F}" dt="2023-02-28T07:21:03.238" v="772" actId="1076"/>
          <ac:spMkLst>
            <pc:docMk/>
            <pc:sldMk cId="3201125970" sldId="256"/>
            <ac:spMk id="2" creationId="{318B96CB-E0D8-BF3E-BED8-3AF604C0BE38}"/>
          </ac:spMkLst>
        </pc:spChg>
        <pc:spChg chg="del">
          <ac:chgData name="White Cyril" userId="21726d714b1d0e7e" providerId="LiveId" clId="{AFDA39BF-B06D-4EF4-B03F-669A94BD846F}" dt="2023-02-27T02:16:06.793" v="1" actId="478"/>
          <ac:spMkLst>
            <pc:docMk/>
            <pc:sldMk cId="3201125970" sldId="256"/>
            <ac:spMk id="3" creationId="{B0AF4274-FCAA-9034-CE74-8F68BFBE8047}"/>
          </ac:spMkLst>
        </pc:spChg>
      </pc:sldChg>
      <pc:sldChg chg="addSp delSp modSp new mod">
        <pc:chgData name="White Cyril" userId="21726d714b1d0e7e" providerId="LiveId" clId="{AFDA39BF-B06D-4EF4-B03F-669A94BD846F}" dt="2023-02-28T07:32:59.404" v="1221" actId="1076"/>
        <pc:sldMkLst>
          <pc:docMk/>
          <pc:sldMk cId="606140253" sldId="257"/>
        </pc:sldMkLst>
        <pc:spChg chg="del">
          <ac:chgData name="White Cyril" userId="21726d714b1d0e7e" providerId="LiveId" clId="{AFDA39BF-B06D-4EF4-B03F-669A94BD846F}" dt="2023-02-28T07:21:06.271" v="774" actId="478"/>
          <ac:spMkLst>
            <pc:docMk/>
            <pc:sldMk cId="606140253" sldId="257"/>
            <ac:spMk id="2" creationId="{14D0CD5A-42F5-FAE3-BA13-549F3804CE9F}"/>
          </ac:spMkLst>
        </pc:spChg>
        <pc:spChg chg="del">
          <ac:chgData name="White Cyril" userId="21726d714b1d0e7e" providerId="LiveId" clId="{AFDA39BF-B06D-4EF4-B03F-669A94BD846F}" dt="2023-02-28T07:21:06.271" v="774" actId="478"/>
          <ac:spMkLst>
            <pc:docMk/>
            <pc:sldMk cId="606140253" sldId="257"/>
            <ac:spMk id="3" creationId="{796F1A2A-C182-A13A-D603-25BA945BEEF7}"/>
          </ac:spMkLst>
        </pc:spChg>
        <pc:spChg chg="add mod">
          <ac:chgData name="White Cyril" userId="21726d714b1d0e7e" providerId="LiveId" clId="{AFDA39BF-B06D-4EF4-B03F-669A94BD846F}" dt="2023-02-28T07:32:59.404" v="1221" actId="1076"/>
          <ac:spMkLst>
            <pc:docMk/>
            <pc:sldMk cId="606140253" sldId="257"/>
            <ac:spMk id="5" creationId="{2B412875-156C-FFE4-D387-551F88F5AECB}"/>
          </ac:spMkLst>
        </pc:spChg>
        <pc:spChg chg="add mod">
          <ac:chgData name="White Cyril" userId="21726d714b1d0e7e" providerId="LiveId" clId="{AFDA39BF-B06D-4EF4-B03F-669A94BD846F}" dt="2023-02-28T07:32:57.443" v="1220" actId="1076"/>
          <ac:spMkLst>
            <pc:docMk/>
            <pc:sldMk cId="606140253" sldId="257"/>
            <ac:spMk id="6" creationId="{89B43107-1AC6-D737-4F1B-A93F7AA2833D}"/>
          </ac:spMkLst>
        </pc:spChg>
        <pc:spChg chg="add del">
          <ac:chgData name="White Cyril" userId="21726d714b1d0e7e" providerId="LiveId" clId="{AFDA39BF-B06D-4EF4-B03F-669A94BD846F}" dt="2023-02-28T07:32:33.250" v="1211" actId="22"/>
          <ac:spMkLst>
            <pc:docMk/>
            <pc:sldMk cId="606140253" sldId="257"/>
            <ac:spMk id="8" creationId="{AD8B3F78-A584-A7D3-4F21-DA8E3DF32934}"/>
          </ac:spMkLst>
        </pc:spChg>
        <pc:spChg chg="add mod">
          <ac:chgData name="White Cyril" userId="21726d714b1d0e7e" providerId="LiveId" clId="{AFDA39BF-B06D-4EF4-B03F-669A94BD846F}" dt="2023-02-28T07:32:51.997" v="1219" actId="948"/>
          <ac:spMkLst>
            <pc:docMk/>
            <pc:sldMk cId="606140253" sldId="257"/>
            <ac:spMk id="10" creationId="{4874F5BF-F068-DC97-D9F9-A59A1BB1512F}"/>
          </ac:spMkLst>
        </pc:spChg>
      </pc:sldChg>
      <pc:sldChg chg="addSp delSp modSp new mod">
        <pc:chgData name="White Cyril" userId="21726d714b1d0e7e" providerId="LiveId" clId="{AFDA39BF-B06D-4EF4-B03F-669A94BD846F}" dt="2023-02-28T08:17:09.069" v="1381" actId="20577"/>
        <pc:sldMkLst>
          <pc:docMk/>
          <pc:sldMk cId="3704182308" sldId="258"/>
        </pc:sldMkLst>
        <pc:spChg chg="del">
          <ac:chgData name="White Cyril" userId="21726d714b1d0e7e" providerId="LiveId" clId="{AFDA39BF-B06D-4EF4-B03F-669A94BD846F}" dt="2023-02-28T08:09:13.752" v="1223" actId="478"/>
          <ac:spMkLst>
            <pc:docMk/>
            <pc:sldMk cId="3704182308" sldId="258"/>
            <ac:spMk id="2" creationId="{EBD68BAE-BC72-0D06-CA71-5B3F682ED2DE}"/>
          </ac:spMkLst>
        </pc:spChg>
        <pc:spChg chg="del">
          <ac:chgData name="White Cyril" userId="21726d714b1d0e7e" providerId="LiveId" clId="{AFDA39BF-B06D-4EF4-B03F-669A94BD846F}" dt="2023-02-28T08:09:13.752" v="1223" actId="478"/>
          <ac:spMkLst>
            <pc:docMk/>
            <pc:sldMk cId="3704182308" sldId="258"/>
            <ac:spMk id="3" creationId="{2AB53911-F268-29E8-D6D8-524DD293438A}"/>
          </ac:spMkLst>
        </pc:spChg>
        <pc:spChg chg="add mod">
          <ac:chgData name="White Cyril" userId="21726d714b1d0e7e" providerId="LiveId" clId="{AFDA39BF-B06D-4EF4-B03F-669A94BD846F}" dt="2023-02-28T08:17:09.069" v="1381" actId="20577"/>
          <ac:spMkLst>
            <pc:docMk/>
            <pc:sldMk cId="3704182308" sldId="258"/>
            <ac:spMk id="5" creationId="{E902CBC7-CE99-943E-AD74-6BCE468A99A1}"/>
          </ac:spMkLst>
        </pc:spChg>
      </pc:sldChg>
      <pc:sldChg chg="delSp new del mod">
        <pc:chgData name="White Cyril" userId="21726d714b1d0e7e" providerId="LiveId" clId="{AFDA39BF-B06D-4EF4-B03F-669A94BD846F}" dt="2023-02-28T08:22:21.627" v="1384" actId="47"/>
        <pc:sldMkLst>
          <pc:docMk/>
          <pc:sldMk cId="2580951986" sldId="259"/>
        </pc:sldMkLst>
        <pc:spChg chg="del">
          <ac:chgData name="White Cyril" userId="21726d714b1d0e7e" providerId="LiveId" clId="{AFDA39BF-B06D-4EF4-B03F-669A94BD846F}" dt="2023-02-28T08:17:14.156" v="1383" actId="478"/>
          <ac:spMkLst>
            <pc:docMk/>
            <pc:sldMk cId="2580951986" sldId="259"/>
            <ac:spMk id="2" creationId="{FE10D42C-A03C-8A4D-9D6E-E1D792ED7403}"/>
          </ac:spMkLst>
        </pc:spChg>
        <pc:spChg chg="del">
          <ac:chgData name="White Cyril" userId="21726d714b1d0e7e" providerId="LiveId" clId="{AFDA39BF-B06D-4EF4-B03F-669A94BD846F}" dt="2023-02-28T08:17:14.156" v="1383" actId="478"/>
          <ac:spMkLst>
            <pc:docMk/>
            <pc:sldMk cId="2580951986" sldId="259"/>
            <ac:spMk id="3" creationId="{46A4102B-10B7-E439-2719-4C864BA5C2E5}"/>
          </ac:spMkLst>
        </pc:spChg>
      </pc:sldChg>
      <pc:sldMasterChg chg="addSldLayout">
        <pc:chgData name="White Cyril" userId="21726d714b1d0e7e" providerId="LiveId" clId="{AFDA39BF-B06D-4EF4-B03F-669A94BD846F}" dt="2023-02-27T02:16:04.953" v="0" actId="680"/>
        <pc:sldMasterMkLst>
          <pc:docMk/>
          <pc:sldMasterMk cId="3629912367" sldId="2147483648"/>
        </pc:sldMasterMkLst>
        <pc:sldLayoutChg chg="add">
          <pc:chgData name="White Cyril" userId="21726d714b1d0e7e" providerId="LiveId" clId="{AFDA39BF-B06D-4EF4-B03F-669A94BD846F}" dt="2023-02-27T02:16:04.953" v="0" actId="680"/>
          <pc:sldLayoutMkLst>
            <pc:docMk/>
            <pc:sldMasterMk cId="3629912367" sldId="2147483648"/>
            <pc:sldLayoutMk cId="3285662858"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90E4D-6517-573B-C8DF-919EF4E8CBE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F49215-1E18-FEAB-B713-91829FABC47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8566285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91236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8B96CB-E0D8-BF3E-BED8-3AF604C0BE38}"/>
              </a:ext>
            </a:extLst>
          </p:cNvPr>
          <p:cNvSpPr txBox="1"/>
          <p:nvPr/>
        </p:nvSpPr>
        <p:spPr>
          <a:xfrm>
            <a:off x="1111623" y="1039905"/>
            <a:ext cx="8776447" cy="3374129"/>
          </a:xfrm>
          <a:prstGeom prst="rect">
            <a:avLst/>
          </a:prstGeom>
          <a:noFill/>
        </p:spPr>
        <p:txBody>
          <a:bodyPr wrap="square" rtlCol="0">
            <a:spAutoFit/>
          </a:bodyPr>
          <a:lstStyle/>
          <a:p>
            <a:pPr>
              <a:lnSpc>
                <a:spcPct val="150000"/>
              </a:lnSpc>
            </a:pPr>
            <a:r>
              <a:rPr lang="en-US" altLang="zh-CN" dirty="0"/>
              <a:t>1.</a:t>
            </a:r>
            <a:r>
              <a:rPr lang="zh-CN" altLang="en-US" dirty="0"/>
              <a:t>求下面算术表达式的值：</a:t>
            </a:r>
            <a:endParaRPr lang="en-US" altLang="zh-CN" dirty="0"/>
          </a:p>
          <a:p>
            <a:pPr>
              <a:lnSpc>
                <a:spcPct val="150000"/>
              </a:lnSpc>
            </a:pPr>
            <a:r>
              <a:rPr lang="zh-CN" altLang="en-US" dirty="0"/>
              <a:t>（</a:t>
            </a:r>
            <a:r>
              <a:rPr lang="en-US" altLang="zh-CN" dirty="0"/>
              <a:t>1</a:t>
            </a:r>
            <a:r>
              <a:rPr lang="zh-CN" altLang="en-US" dirty="0"/>
              <a:t>）</a:t>
            </a:r>
            <a:r>
              <a:rPr lang="en-US" altLang="zh-CN" dirty="0"/>
              <a:t>x+a%3*(int)(</a:t>
            </a:r>
            <a:r>
              <a:rPr lang="en-US" altLang="zh-CN" dirty="0" err="1"/>
              <a:t>x+y</a:t>
            </a:r>
            <a:r>
              <a:rPr lang="en-US" altLang="zh-CN" dirty="0"/>
              <a:t>)%2/4</a:t>
            </a:r>
          </a:p>
          <a:p>
            <a:pPr>
              <a:lnSpc>
                <a:spcPct val="150000"/>
              </a:lnSpc>
            </a:pPr>
            <a:r>
              <a:rPr lang="zh-CN" altLang="en-US" dirty="0"/>
              <a:t>从键盘中输入</a:t>
            </a:r>
            <a:r>
              <a:rPr lang="en-US" altLang="zh-CN" dirty="0"/>
              <a:t>x=2.5,a=7,y=4.7</a:t>
            </a:r>
          </a:p>
          <a:p>
            <a:pPr>
              <a:lnSpc>
                <a:spcPct val="150000"/>
              </a:lnSpc>
            </a:pPr>
            <a:r>
              <a:rPr lang="zh-CN" altLang="en-US" dirty="0"/>
              <a:t>（</a:t>
            </a:r>
            <a:r>
              <a:rPr lang="en-US" altLang="zh-CN" dirty="0"/>
              <a:t>2</a:t>
            </a:r>
            <a:r>
              <a:rPr lang="zh-CN" altLang="en-US" dirty="0"/>
              <a:t>）</a:t>
            </a:r>
            <a:r>
              <a:rPr lang="en-US" altLang="zh-CN" dirty="0"/>
              <a:t>(float)(</a:t>
            </a:r>
            <a:r>
              <a:rPr lang="en-US" altLang="zh-CN" dirty="0" err="1"/>
              <a:t>a+b</a:t>
            </a:r>
            <a:r>
              <a:rPr lang="en-US" altLang="zh-CN" dirty="0"/>
              <a:t>)/2+(int)x%(int)y</a:t>
            </a:r>
          </a:p>
          <a:p>
            <a:pPr>
              <a:lnSpc>
                <a:spcPct val="150000"/>
              </a:lnSpc>
            </a:pPr>
            <a:r>
              <a:rPr lang="zh-CN" altLang="en-US" dirty="0"/>
              <a:t>从键盘中输入</a:t>
            </a:r>
            <a:r>
              <a:rPr lang="en-US" altLang="zh-CN" dirty="0"/>
              <a:t>a=2,b=3,x=3.5,y=2.5</a:t>
            </a:r>
          </a:p>
          <a:p>
            <a:pPr>
              <a:lnSpc>
                <a:spcPct val="150000"/>
              </a:lnSpc>
            </a:pPr>
            <a:endParaRPr lang="en-US" altLang="zh-CN" dirty="0"/>
          </a:p>
          <a:p>
            <a:pPr>
              <a:lnSpc>
                <a:spcPct val="150000"/>
              </a:lnSpc>
            </a:pPr>
            <a:r>
              <a:rPr lang="en-US" altLang="zh-CN" dirty="0"/>
              <a:t>2. </a:t>
            </a:r>
            <a:r>
              <a:rPr lang="zh-CN" altLang="en-US" dirty="0"/>
              <a:t>请说明在题</a:t>
            </a:r>
            <a:r>
              <a:rPr lang="en-US" altLang="zh-CN" dirty="0"/>
              <a:t>1</a:t>
            </a:r>
            <a:r>
              <a:rPr lang="zh-CN" altLang="en-US" dirty="0"/>
              <a:t>中</a:t>
            </a:r>
            <a:r>
              <a:rPr lang="en-US" altLang="zh-CN" dirty="0"/>
              <a:t>(int)</a:t>
            </a:r>
            <a:r>
              <a:rPr lang="zh-CN" altLang="en-US" dirty="0"/>
              <a:t>和</a:t>
            </a:r>
            <a:r>
              <a:rPr lang="en-US" altLang="zh-CN" dirty="0"/>
              <a:t>(float)</a:t>
            </a:r>
            <a:r>
              <a:rPr lang="zh-CN" altLang="en-US" dirty="0"/>
              <a:t>的作用，并说明如果将这两个内容删除结果会有什么变化？</a:t>
            </a:r>
            <a:endParaRPr lang="en-US" altLang="zh-CN" dirty="0"/>
          </a:p>
        </p:txBody>
      </p:sp>
    </p:spTree>
    <p:extLst>
      <p:ext uri="{BB962C8B-B14F-4D97-AF65-F5344CB8AC3E}">
        <p14:creationId xmlns:p14="http://schemas.microsoft.com/office/powerpoint/2010/main" val="320112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B412875-156C-FFE4-D387-551F88F5AECB}"/>
              </a:ext>
            </a:extLst>
          </p:cNvPr>
          <p:cNvSpPr txBox="1"/>
          <p:nvPr/>
        </p:nvSpPr>
        <p:spPr>
          <a:xfrm>
            <a:off x="905435" y="662482"/>
            <a:ext cx="10659036" cy="2308324"/>
          </a:xfrm>
          <a:prstGeom prst="rect">
            <a:avLst/>
          </a:prstGeom>
          <a:noFill/>
        </p:spPr>
        <p:txBody>
          <a:bodyPr wrap="square">
            <a:spAutoFit/>
          </a:bodyPr>
          <a:lstStyle/>
          <a:p>
            <a:r>
              <a:rPr lang="en-US" altLang="zh-CN" dirty="0"/>
              <a:t>3. </a:t>
            </a:r>
            <a:r>
              <a:rPr lang="zh-CN" altLang="en-US" dirty="0"/>
              <a:t>观察输出结果并说明为什么会得到这样的结果并且试着修改程序以获得正确的结果</a:t>
            </a:r>
            <a:endParaRPr lang="en-US" altLang="zh-CN" dirty="0"/>
          </a:p>
          <a:p>
            <a:r>
              <a:rPr lang="en-US" altLang="zh-CN" dirty="0"/>
              <a:t>#include &lt;</a:t>
            </a:r>
            <a:r>
              <a:rPr lang="en-US" altLang="zh-CN" dirty="0" err="1"/>
              <a:t>stdio.h</a:t>
            </a:r>
            <a:r>
              <a:rPr lang="en-US" altLang="zh-CN" dirty="0"/>
              <a:t>&gt;</a:t>
            </a:r>
          </a:p>
          <a:p>
            <a:r>
              <a:rPr lang="en-US" altLang="zh-CN" dirty="0"/>
              <a:t>int main()</a:t>
            </a:r>
          </a:p>
          <a:p>
            <a:r>
              <a:rPr lang="en-US" altLang="zh-CN" dirty="0"/>
              <a:t>{</a:t>
            </a:r>
          </a:p>
          <a:p>
            <a:r>
              <a:rPr lang="en-US" altLang="zh-CN" dirty="0"/>
              <a:t>	short </a:t>
            </a:r>
            <a:r>
              <a:rPr lang="en-US" altLang="zh-CN" dirty="0" err="1"/>
              <a:t>ttg</a:t>
            </a:r>
            <a:r>
              <a:rPr lang="en-US" altLang="zh-CN" dirty="0"/>
              <a:t> = 100000;</a:t>
            </a:r>
          </a:p>
          <a:p>
            <a:r>
              <a:rPr lang="en-US" altLang="zh-CN" dirty="0"/>
              <a:t>	</a:t>
            </a:r>
            <a:r>
              <a:rPr lang="en-US" altLang="zh-CN" dirty="0" err="1"/>
              <a:t>printf</a:t>
            </a:r>
            <a:r>
              <a:rPr lang="en-US" altLang="zh-CN" dirty="0"/>
              <a:t>("</a:t>
            </a:r>
            <a:r>
              <a:rPr lang="en-US" altLang="zh-CN" dirty="0" err="1"/>
              <a:t>ttg</a:t>
            </a:r>
            <a:r>
              <a:rPr lang="en-US" altLang="zh-CN" dirty="0"/>
              <a:t>=%</a:t>
            </a:r>
            <a:r>
              <a:rPr lang="en-US" altLang="zh-CN" dirty="0" err="1"/>
              <a:t>hd</a:t>
            </a:r>
            <a:r>
              <a:rPr lang="en-US" altLang="zh-CN" dirty="0"/>
              <a:t>",</a:t>
            </a:r>
            <a:r>
              <a:rPr lang="en-US" altLang="zh-CN" dirty="0" err="1"/>
              <a:t>ttg</a:t>
            </a:r>
            <a:r>
              <a:rPr lang="en-US" altLang="zh-CN" dirty="0"/>
              <a:t>);</a:t>
            </a:r>
          </a:p>
          <a:p>
            <a:r>
              <a:rPr lang="en-US" altLang="zh-CN" dirty="0"/>
              <a:t>	return 0;</a:t>
            </a:r>
          </a:p>
          <a:p>
            <a:r>
              <a:rPr lang="en-US" altLang="zh-CN" dirty="0"/>
              <a:t>}</a:t>
            </a:r>
          </a:p>
        </p:txBody>
      </p:sp>
      <p:sp>
        <p:nvSpPr>
          <p:cNvPr id="6" name="文本框 5">
            <a:extLst>
              <a:ext uri="{FF2B5EF4-FFF2-40B4-BE49-F238E27FC236}">
                <a16:creationId xmlns:a16="http://schemas.microsoft.com/office/drawing/2014/main" id="{89B43107-1AC6-D737-4F1B-A93F7AA2833D}"/>
              </a:ext>
            </a:extLst>
          </p:cNvPr>
          <p:cNvSpPr txBox="1"/>
          <p:nvPr/>
        </p:nvSpPr>
        <p:spPr>
          <a:xfrm>
            <a:off x="905435" y="3429000"/>
            <a:ext cx="9242612" cy="881139"/>
          </a:xfrm>
          <a:prstGeom prst="rect">
            <a:avLst/>
          </a:prstGeom>
          <a:noFill/>
        </p:spPr>
        <p:txBody>
          <a:bodyPr wrap="square" rtlCol="0">
            <a:spAutoFit/>
          </a:bodyPr>
          <a:lstStyle/>
          <a:p>
            <a:pPr>
              <a:lnSpc>
                <a:spcPct val="150000"/>
              </a:lnSpc>
            </a:pPr>
            <a:r>
              <a:rPr lang="en-US" altLang="zh-CN" dirty="0"/>
              <a:t>4. 1</a:t>
            </a:r>
            <a:r>
              <a:rPr lang="zh-CN" altLang="en-US" dirty="0"/>
              <a:t>英寸相当于</a:t>
            </a:r>
            <a:r>
              <a:rPr lang="en-US" altLang="zh-CN" dirty="0"/>
              <a:t>2.54</a:t>
            </a:r>
            <a:r>
              <a:rPr lang="zh-CN" altLang="en-US" dirty="0"/>
              <a:t>厘米，编写一个程序，提示用户输入身高（英寸），然后分别以米和厘米为单位显示身高</a:t>
            </a:r>
          </a:p>
        </p:txBody>
      </p:sp>
      <p:sp>
        <p:nvSpPr>
          <p:cNvPr id="10" name="文本框 9">
            <a:extLst>
              <a:ext uri="{FF2B5EF4-FFF2-40B4-BE49-F238E27FC236}">
                <a16:creationId xmlns:a16="http://schemas.microsoft.com/office/drawing/2014/main" id="{4874F5BF-F068-DC97-D9F9-A59A1BB1512F}"/>
              </a:ext>
            </a:extLst>
          </p:cNvPr>
          <p:cNvSpPr txBox="1"/>
          <p:nvPr/>
        </p:nvSpPr>
        <p:spPr>
          <a:xfrm>
            <a:off x="905435" y="4768333"/>
            <a:ext cx="10134600" cy="1296637"/>
          </a:xfrm>
          <a:prstGeom prst="rect">
            <a:avLst/>
          </a:prstGeom>
          <a:noFill/>
        </p:spPr>
        <p:txBody>
          <a:bodyPr wrap="square">
            <a:spAutoFit/>
          </a:bodyPr>
          <a:lstStyle/>
          <a:p>
            <a:pPr>
              <a:lnSpc>
                <a:spcPct val="150000"/>
              </a:lnSpc>
            </a:pPr>
            <a:r>
              <a:rPr lang="en-US" altLang="zh-CN" dirty="0"/>
              <a:t>5. </a:t>
            </a:r>
            <a:r>
              <a:rPr lang="zh-CN" altLang="en-US" dirty="0"/>
              <a:t>在美国的体积测量系统中，</a:t>
            </a:r>
            <a:r>
              <a:rPr lang="en-US" altLang="zh-CN" dirty="0"/>
              <a:t>1</a:t>
            </a:r>
            <a:r>
              <a:rPr lang="zh-CN" altLang="en-US" dirty="0"/>
              <a:t>品脱等于</a:t>
            </a:r>
            <a:r>
              <a:rPr lang="en-US" altLang="zh-CN" dirty="0"/>
              <a:t>2</a:t>
            </a:r>
            <a:r>
              <a:rPr lang="zh-CN" altLang="en-US" dirty="0"/>
              <a:t>杯，</a:t>
            </a:r>
            <a:r>
              <a:rPr lang="en-US" altLang="zh-CN" dirty="0"/>
              <a:t>1</a:t>
            </a:r>
            <a:r>
              <a:rPr lang="zh-CN" altLang="en-US" dirty="0"/>
              <a:t>杯等于</a:t>
            </a:r>
            <a:r>
              <a:rPr lang="en-US" altLang="zh-CN" dirty="0"/>
              <a:t>8</a:t>
            </a:r>
            <a:r>
              <a:rPr lang="zh-CN" altLang="en-US" dirty="0"/>
              <a:t>盎司，</a:t>
            </a:r>
            <a:r>
              <a:rPr lang="en-US" altLang="zh-CN" dirty="0"/>
              <a:t>1</a:t>
            </a:r>
            <a:r>
              <a:rPr lang="zh-CN" altLang="en-US" dirty="0"/>
              <a:t>盎司等于</a:t>
            </a:r>
            <a:r>
              <a:rPr lang="en-US" altLang="zh-CN" dirty="0"/>
              <a:t>2</a:t>
            </a:r>
            <a:r>
              <a:rPr lang="zh-CN" altLang="en-US" dirty="0"/>
              <a:t>大汤勺，</a:t>
            </a:r>
            <a:r>
              <a:rPr lang="en-US" altLang="zh-CN" dirty="0"/>
              <a:t>1</a:t>
            </a:r>
            <a:r>
              <a:rPr lang="zh-CN" altLang="en-US" dirty="0"/>
              <a:t>大汤勺等于</a:t>
            </a:r>
            <a:r>
              <a:rPr lang="en-US" altLang="zh-CN" dirty="0"/>
              <a:t>3</a:t>
            </a:r>
            <a:r>
              <a:rPr lang="zh-CN" altLang="en-US" dirty="0"/>
              <a:t>茶勺。编写一个程序，提示用户输入杯数，并以品脱、盎司、汤勺、茶勺为单位显示等价容量、思考对于该程序，为何使用浮点类型比整数类型更合适。</a:t>
            </a:r>
          </a:p>
        </p:txBody>
      </p:sp>
    </p:spTree>
    <p:extLst>
      <p:ext uri="{BB962C8B-B14F-4D97-AF65-F5344CB8AC3E}">
        <p14:creationId xmlns:p14="http://schemas.microsoft.com/office/powerpoint/2010/main" val="60614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902CBC7-CE99-943E-AD74-6BCE468A99A1}"/>
              </a:ext>
            </a:extLst>
          </p:cNvPr>
          <p:cNvSpPr txBox="1"/>
          <p:nvPr/>
        </p:nvSpPr>
        <p:spPr>
          <a:xfrm>
            <a:off x="618564" y="90676"/>
            <a:ext cx="11170023" cy="6463308"/>
          </a:xfrm>
          <a:prstGeom prst="rect">
            <a:avLst/>
          </a:prstGeom>
          <a:noFill/>
        </p:spPr>
        <p:txBody>
          <a:bodyPr wrap="square">
            <a:spAutoFit/>
          </a:bodyPr>
          <a:lstStyle/>
          <a:p>
            <a:r>
              <a:rPr lang="en-US" altLang="zh-CN" dirty="0"/>
              <a:t>6. </a:t>
            </a:r>
            <a:r>
              <a:rPr lang="zh-CN" altLang="en-US" dirty="0"/>
              <a:t>运行下列程序，并说明</a:t>
            </a:r>
            <a:r>
              <a:rPr lang="en-US" altLang="zh-CN" dirty="0"/>
              <a:t>C</a:t>
            </a:r>
            <a:r>
              <a:rPr lang="zh-CN" altLang="en-US" dirty="0"/>
              <a:t>语言中表达式运算符的优先级顺序</a:t>
            </a:r>
            <a:endParaRPr lang="en-US" altLang="zh-CN" dirty="0"/>
          </a:p>
          <a:p>
            <a:r>
              <a:rPr lang="en-US" altLang="zh-CN" dirty="0"/>
              <a:t>#import &lt;</a:t>
            </a:r>
            <a:r>
              <a:rPr lang="en-US" altLang="zh-CN" dirty="0" err="1"/>
              <a:t>stdio.h</a:t>
            </a:r>
            <a:r>
              <a:rPr lang="en-US" altLang="zh-CN" dirty="0"/>
              <a:t>&gt;</a:t>
            </a:r>
          </a:p>
          <a:p>
            <a:r>
              <a:rPr lang="en-US" altLang="zh-CN" dirty="0"/>
              <a:t>int main() {    </a:t>
            </a:r>
          </a:p>
          <a:p>
            <a:r>
              <a:rPr lang="en-US" altLang="zh-CN" dirty="0"/>
              <a:t>   int a = 20;</a:t>
            </a:r>
          </a:p>
          <a:p>
            <a:r>
              <a:rPr lang="en-US" altLang="zh-CN" dirty="0"/>
              <a:t>   int b = 10;</a:t>
            </a:r>
          </a:p>
          <a:p>
            <a:r>
              <a:rPr lang="en-US" altLang="zh-CN" dirty="0"/>
              <a:t>   int c = 15;</a:t>
            </a:r>
          </a:p>
          <a:p>
            <a:r>
              <a:rPr lang="en-US" altLang="zh-CN" dirty="0"/>
              <a:t>   int d = 5;</a:t>
            </a:r>
          </a:p>
          <a:p>
            <a:r>
              <a:rPr lang="en-US" altLang="zh-CN" dirty="0"/>
              <a:t>   int e;</a:t>
            </a:r>
          </a:p>
          <a:p>
            <a:r>
              <a:rPr lang="en-US" altLang="zh-CN" dirty="0"/>
              <a:t> </a:t>
            </a:r>
          </a:p>
          <a:p>
            <a:r>
              <a:rPr lang="en-US" altLang="zh-CN" dirty="0"/>
              <a:t>   e = (a + b) * c / d;      // ( 30 * 15 ) / 5</a:t>
            </a:r>
          </a:p>
          <a:p>
            <a:r>
              <a:rPr lang="en-US" altLang="zh-CN" dirty="0"/>
              <a:t>   </a:t>
            </a:r>
            <a:r>
              <a:rPr lang="en-US" altLang="zh-CN" dirty="0" err="1"/>
              <a:t>printf</a:t>
            </a:r>
            <a:r>
              <a:rPr lang="en-US" altLang="zh-CN" dirty="0"/>
              <a:t>("(a + b) * c / d </a:t>
            </a:r>
            <a:r>
              <a:rPr lang="zh-CN" altLang="en-US" dirty="0"/>
              <a:t>的值是 </a:t>
            </a:r>
            <a:r>
              <a:rPr lang="en-US" altLang="zh-CN" dirty="0"/>
              <a:t>%d\n",  e );</a:t>
            </a:r>
          </a:p>
          <a:p>
            <a:r>
              <a:rPr lang="en-US" altLang="zh-CN" dirty="0"/>
              <a:t> </a:t>
            </a:r>
          </a:p>
          <a:p>
            <a:r>
              <a:rPr lang="en-US" altLang="zh-CN" dirty="0"/>
              <a:t>   e = ((a + b) * c) / d;    // (30 * 15 ) / 5</a:t>
            </a:r>
          </a:p>
          <a:p>
            <a:r>
              <a:rPr lang="en-US" altLang="zh-CN" dirty="0"/>
              <a:t>   </a:t>
            </a:r>
            <a:r>
              <a:rPr lang="en-US" altLang="zh-CN" dirty="0" err="1"/>
              <a:t>printf</a:t>
            </a:r>
            <a:r>
              <a:rPr lang="en-US" altLang="zh-CN" dirty="0"/>
              <a:t>("((a + b) * c) / d </a:t>
            </a:r>
            <a:r>
              <a:rPr lang="zh-CN" altLang="en-US" dirty="0"/>
              <a:t>的值是 </a:t>
            </a:r>
            <a:r>
              <a:rPr lang="en-US" altLang="zh-CN" dirty="0"/>
              <a:t>%d\n" ,  e );</a:t>
            </a:r>
          </a:p>
          <a:p>
            <a:r>
              <a:rPr lang="en-US" altLang="zh-CN" dirty="0"/>
              <a:t> </a:t>
            </a:r>
          </a:p>
          <a:p>
            <a:r>
              <a:rPr lang="en-US" altLang="zh-CN" dirty="0"/>
              <a:t>   e = (a + b) * (c / d);   // (30) * (15/5)</a:t>
            </a:r>
          </a:p>
          <a:p>
            <a:r>
              <a:rPr lang="en-US" altLang="zh-CN" dirty="0"/>
              <a:t>   </a:t>
            </a:r>
            <a:r>
              <a:rPr lang="en-US" altLang="zh-CN" dirty="0" err="1"/>
              <a:t>printf</a:t>
            </a:r>
            <a:r>
              <a:rPr lang="en-US" altLang="zh-CN" dirty="0"/>
              <a:t>("(a + b) * (c / d) </a:t>
            </a:r>
            <a:r>
              <a:rPr lang="zh-CN" altLang="en-US" dirty="0"/>
              <a:t>的值是 </a:t>
            </a:r>
            <a:r>
              <a:rPr lang="en-US" altLang="zh-CN" dirty="0"/>
              <a:t>%d\n",  e );</a:t>
            </a:r>
          </a:p>
          <a:p>
            <a:r>
              <a:rPr lang="en-US" altLang="zh-CN" dirty="0"/>
              <a:t> </a:t>
            </a:r>
          </a:p>
          <a:p>
            <a:r>
              <a:rPr lang="en-US" altLang="zh-CN" dirty="0"/>
              <a:t>   e = a + (b * c) / d;     //  20 + (150/5)</a:t>
            </a:r>
          </a:p>
          <a:p>
            <a:r>
              <a:rPr lang="en-US" altLang="zh-CN" dirty="0"/>
              <a:t>   </a:t>
            </a:r>
            <a:r>
              <a:rPr lang="en-US" altLang="zh-CN" dirty="0" err="1"/>
              <a:t>printf</a:t>
            </a:r>
            <a:r>
              <a:rPr lang="en-US" altLang="zh-CN" dirty="0"/>
              <a:t>("a + (b * c) / d </a:t>
            </a:r>
            <a:r>
              <a:rPr lang="zh-CN" altLang="en-US" dirty="0"/>
              <a:t>的值是 </a:t>
            </a:r>
            <a:r>
              <a:rPr lang="en-US" altLang="zh-CN" dirty="0"/>
              <a:t>%d\n" ,  e );</a:t>
            </a:r>
          </a:p>
          <a:p>
            <a:r>
              <a:rPr lang="en-US" altLang="zh-CN" dirty="0"/>
              <a:t>  </a:t>
            </a:r>
          </a:p>
          <a:p>
            <a:r>
              <a:rPr lang="en-US" altLang="zh-CN" dirty="0"/>
              <a:t>   return 0;</a:t>
            </a:r>
          </a:p>
          <a:p>
            <a:r>
              <a:rPr lang="en-US" altLang="zh-CN" dirty="0"/>
              <a:t>}</a:t>
            </a:r>
          </a:p>
        </p:txBody>
      </p:sp>
    </p:spTree>
    <p:extLst>
      <p:ext uri="{BB962C8B-B14F-4D97-AF65-F5344CB8AC3E}">
        <p14:creationId xmlns:p14="http://schemas.microsoft.com/office/powerpoint/2010/main" val="37041823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510</Words>
  <Application>Microsoft Office PowerPoint</Application>
  <PresentationFormat>宽屏</PresentationFormat>
  <Paragraphs>40</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White Cyril</cp:lastModifiedBy>
  <cp:revision>1</cp:revision>
  <dcterms:created xsi:type="dcterms:W3CDTF">2023-02-27T02:16:03Z</dcterms:created>
  <dcterms:modified xsi:type="dcterms:W3CDTF">2023-02-28T08:22:25Z</dcterms:modified>
</cp:coreProperties>
</file>