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CE89CB5A-52D8-45BB-A633-0CF039EB830B}"/>
    <pc:docChg chg="undo custSel addSld modSld">
      <pc:chgData name="White Cyril" userId="21726d714b1d0e7e" providerId="LiveId" clId="{CE89CB5A-52D8-45BB-A633-0CF039EB830B}" dt="2023-03-07T02:58:11.599" v="2421" actId="1076"/>
      <pc:docMkLst>
        <pc:docMk/>
      </pc:docMkLst>
      <pc:sldChg chg="addSp delSp modSp new mod">
        <pc:chgData name="White Cyril" userId="21726d714b1d0e7e" providerId="LiveId" clId="{CE89CB5A-52D8-45BB-A633-0CF039EB830B}" dt="2023-03-07T02:27:45.332" v="795" actId="1076"/>
        <pc:sldMkLst>
          <pc:docMk/>
          <pc:sldMk cId="2506362299" sldId="256"/>
        </pc:sldMkLst>
        <pc:spChg chg="del">
          <ac:chgData name="White Cyril" userId="21726d714b1d0e7e" providerId="LiveId" clId="{CE89CB5A-52D8-45BB-A633-0CF039EB830B}" dt="2023-03-07T02:22:08.436" v="1" actId="478"/>
          <ac:spMkLst>
            <pc:docMk/>
            <pc:sldMk cId="2506362299" sldId="256"/>
            <ac:spMk id="2" creationId="{CB26012B-49D1-5659-DA40-D2979D5544BD}"/>
          </ac:spMkLst>
        </pc:spChg>
        <pc:spChg chg="del">
          <ac:chgData name="White Cyril" userId="21726d714b1d0e7e" providerId="LiveId" clId="{CE89CB5A-52D8-45BB-A633-0CF039EB830B}" dt="2023-03-07T02:22:08.436" v="1" actId="478"/>
          <ac:spMkLst>
            <pc:docMk/>
            <pc:sldMk cId="2506362299" sldId="256"/>
            <ac:spMk id="3" creationId="{476460CF-BE45-1C98-7933-E7FC8611A2EB}"/>
          </ac:spMkLst>
        </pc:spChg>
        <pc:spChg chg="add mod">
          <ac:chgData name="White Cyril" userId="21726d714b1d0e7e" providerId="LiveId" clId="{CE89CB5A-52D8-45BB-A633-0CF039EB830B}" dt="2023-03-07T02:23:08.221" v="221" actId="1076"/>
          <ac:spMkLst>
            <pc:docMk/>
            <pc:sldMk cId="2506362299" sldId="256"/>
            <ac:spMk id="4" creationId="{2C133F46-E307-101E-9EDB-F7976507E372}"/>
          </ac:spMkLst>
        </pc:spChg>
        <pc:spChg chg="add mod">
          <ac:chgData name="White Cyril" userId="21726d714b1d0e7e" providerId="LiveId" clId="{CE89CB5A-52D8-45BB-A633-0CF039EB830B}" dt="2023-03-07T02:27:45.332" v="795" actId="1076"/>
          <ac:spMkLst>
            <pc:docMk/>
            <pc:sldMk cId="2506362299" sldId="256"/>
            <ac:spMk id="5" creationId="{1CF29C28-0124-6C54-C0D6-7A0075E56712}"/>
          </ac:spMkLst>
        </pc:spChg>
      </pc:sldChg>
      <pc:sldChg chg="addSp delSp modSp new mod">
        <pc:chgData name="White Cyril" userId="21726d714b1d0e7e" providerId="LiveId" clId="{CE89CB5A-52D8-45BB-A633-0CF039EB830B}" dt="2023-03-07T02:57:32.537" v="2264" actId="1076"/>
        <pc:sldMkLst>
          <pc:docMk/>
          <pc:sldMk cId="3840471202" sldId="257"/>
        </pc:sldMkLst>
        <pc:spChg chg="del">
          <ac:chgData name="White Cyril" userId="21726d714b1d0e7e" providerId="LiveId" clId="{CE89CB5A-52D8-45BB-A633-0CF039EB830B}" dt="2023-03-07T02:28:21.293" v="797" actId="478"/>
          <ac:spMkLst>
            <pc:docMk/>
            <pc:sldMk cId="3840471202" sldId="257"/>
            <ac:spMk id="2" creationId="{147B4B04-02BD-D86E-CA0D-AECAB9EC4BA5}"/>
          </ac:spMkLst>
        </pc:spChg>
        <pc:spChg chg="del">
          <ac:chgData name="White Cyril" userId="21726d714b1d0e7e" providerId="LiveId" clId="{CE89CB5A-52D8-45BB-A633-0CF039EB830B}" dt="2023-03-07T02:28:21.293" v="797" actId="478"/>
          <ac:spMkLst>
            <pc:docMk/>
            <pc:sldMk cId="3840471202" sldId="257"/>
            <ac:spMk id="3" creationId="{D15DFC69-0851-603C-169F-D7D040044143}"/>
          </ac:spMkLst>
        </pc:spChg>
        <pc:spChg chg="add mod">
          <ac:chgData name="White Cyril" userId="21726d714b1d0e7e" providerId="LiveId" clId="{CE89CB5A-52D8-45BB-A633-0CF039EB830B}" dt="2023-03-07T02:32:13.063" v="1326" actId="20577"/>
          <ac:spMkLst>
            <pc:docMk/>
            <pc:sldMk cId="3840471202" sldId="257"/>
            <ac:spMk id="4" creationId="{C5B1EDA2-FA6C-F156-4FFD-649B22707B2A}"/>
          </ac:spMkLst>
        </pc:spChg>
        <pc:spChg chg="add mod">
          <ac:chgData name="White Cyril" userId="21726d714b1d0e7e" providerId="LiveId" clId="{CE89CB5A-52D8-45BB-A633-0CF039EB830B}" dt="2023-03-07T02:57:26.233" v="2262" actId="1076"/>
          <ac:spMkLst>
            <pc:docMk/>
            <pc:sldMk cId="3840471202" sldId="257"/>
            <ac:spMk id="5" creationId="{28D6F4F9-8200-FB1C-D63B-879FDB793BED}"/>
          </ac:spMkLst>
        </pc:spChg>
        <pc:spChg chg="add mod">
          <ac:chgData name="White Cyril" userId="21726d714b1d0e7e" providerId="LiveId" clId="{CE89CB5A-52D8-45BB-A633-0CF039EB830B}" dt="2023-03-07T02:57:32.537" v="2264" actId="1076"/>
          <ac:spMkLst>
            <pc:docMk/>
            <pc:sldMk cId="3840471202" sldId="257"/>
            <ac:spMk id="6" creationId="{81F39CE6-A200-AA46-B453-76B539744CDE}"/>
          </ac:spMkLst>
        </pc:spChg>
        <pc:spChg chg="add mod">
          <ac:chgData name="White Cyril" userId="21726d714b1d0e7e" providerId="LiveId" clId="{CE89CB5A-52D8-45BB-A633-0CF039EB830B}" dt="2023-03-07T02:57:30.471" v="2263" actId="1076"/>
          <ac:spMkLst>
            <pc:docMk/>
            <pc:sldMk cId="3840471202" sldId="257"/>
            <ac:spMk id="7" creationId="{F18B231E-264C-0F52-994D-525682909CCE}"/>
          </ac:spMkLst>
        </pc:spChg>
      </pc:sldChg>
      <pc:sldChg chg="addSp delSp modSp new mod">
        <pc:chgData name="White Cyril" userId="21726d714b1d0e7e" providerId="LiveId" clId="{CE89CB5A-52D8-45BB-A633-0CF039EB830B}" dt="2023-03-07T02:58:11.599" v="2421" actId="1076"/>
        <pc:sldMkLst>
          <pc:docMk/>
          <pc:sldMk cId="3030717477" sldId="258"/>
        </pc:sldMkLst>
        <pc:spChg chg="del">
          <ac:chgData name="White Cyril" userId="21726d714b1d0e7e" providerId="LiveId" clId="{CE89CB5A-52D8-45BB-A633-0CF039EB830B}" dt="2023-03-07T02:57:36.074" v="2266" actId="478"/>
          <ac:spMkLst>
            <pc:docMk/>
            <pc:sldMk cId="3030717477" sldId="258"/>
            <ac:spMk id="2" creationId="{1FEF7EF6-97DB-C806-261E-08C2586C1C49}"/>
          </ac:spMkLst>
        </pc:spChg>
        <pc:spChg chg="del">
          <ac:chgData name="White Cyril" userId="21726d714b1d0e7e" providerId="LiveId" clId="{CE89CB5A-52D8-45BB-A633-0CF039EB830B}" dt="2023-03-07T02:57:36.074" v="2266" actId="478"/>
          <ac:spMkLst>
            <pc:docMk/>
            <pc:sldMk cId="3030717477" sldId="258"/>
            <ac:spMk id="3" creationId="{333BF075-E58D-B136-C920-8652B7282CDA}"/>
          </ac:spMkLst>
        </pc:spChg>
        <pc:spChg chg="add mod">
          <ac:chgData name="White Cyril" userId="21726d714b1d0e7e" providerId="LiveId" clId="{CE89CB5A-52D8-45BB-A633-0CF039EB830B}" dt="2023-03-07T02:58:11.599" v="2421" actId="1076"/>
          <ac:spMkLst>
            <pc:docMk/>
            <pc:sldMk cId="3030717477" sldId="258"/>
            <ac:spMk id="4" creationId="{AB859B17-2B0C-5E70-B887-DAF29D6DF3E4}"/>
          </ac:spMkLst>
        </pc:spChg>
      </pc:sldChg>
      <pc:sldMasterChg chg="addSldLayout">
        <pc:chgData name="White Cyril" userId="21726d714b1d0e7e" providerId="LiveId" clId="{CE89CB5A-52D8-45BB-A633-0CF039EB830B}" dt="2023-03-07T02:22:06.403" v="0" actId="680"/>
        <pc:sldMasterMkLst>
          <pc:docMk/>
          <pc:sldMasterMk cId="2875142115" sldId="2147483648"/>
        </pc:sldMasterMkLst>
        <pc:sldLayoutChg chg="add">
          <pc:chgData name="White Cyril" userId="21726d714b1d0e7e" providerId="LiveId" clId="{CE89CB5A-52D8-45BB-A633-0CF039EB830B}" dt="2023-03-07T02:22:06.403" v="0" actId="680"/>
          <pc:sldLayoutMkLst>
            <pc:docMk/>
            <pc:sldMasterMk cId="2875142115" sldId="2147483648"/>
            <pc:sldLayoutMk cId="313659575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0BC70-B28D-4FAF-115D-2E9FF3A23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AD3752-8D72-AF27-8E38-02578C612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659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14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133F46-E307-101E-9EDB-F7976507E372}"/>
              </a:ext>
            </a:extLst>
          </p:cNvPr>
          <p:cNvSpPr txBox="1"/>
          <p:nvPr/>
        </p:nvSpPr>
        <p:spPr>
          <a:xfrm>
            <a:off x="672353" y="313765"/>
            <a:ext cx="79606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观察以下程序的运行结果，并说明为什么会发生这种情况？</a:t>
            </a:r>
            <a:endParaRPr lang="en-US" altLang="zh-CN" dirty="0"/>
          </a:p>
          <a:p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&lt;stdio.h&gt;</a:t>
            </a:r>
            <a:b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B5FD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b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B5FD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B5FD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a,b;</a:t>
            </a:r>
            <a:b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 = 123456.789e5;</a:t>
            </a:r>
            <a:b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b = a + 20 ;</a:t>
            </a:r>
            <a:b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printf(</a:t>
            </a: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AD1C2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“%f\n”</a:t>
            </a: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,b);</a:t>
            </a:r>
            <a:b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ru-RU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F29C28-0124-6C54-C0D6-7A0075E56712}"/>
              </a:ext>
            </a:extLst>
          </p:cNvPr>
          <p:cNvSpPr txBox="1"/>
          <p:nvPr/>
        </p:nvSpPr>
        <p:spPr>
          <a:xfrm>
            <a:off x="672353" y="3429000"/>
            <a:ext cx="1014804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程序中，我们一般使用这样的路径表达方式：</a:t>
            </a:r>
            <a:r>
              <a:rPr lang="en-US" altLang="zh-CN" dirty="0"/>
              <a:t> D:/Program Files/</a:t>
            </a:r>
            <a:r>
              <a:rPr lang="en-US" altLang="zh-CN" dirty="0" err="1"/>
              <a:t>AppData</a:t>
            </a:r>
            <a:r>
              <a:rPr lang="en-US" altLang="zh-CN" dirty="0"/>
              <a:t>/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但在</a:t>
            </a:r>
            <a:r>
              <a:rPr lang="en-US" altLang="zh-CN" dirty="0"/>
              <a:t>windows</a:t>
            </a:r>
            <a:r>
              <a:rPr lang="zh-CN" altLang="en-US" dirty="0"/>
              <a:t>程序中，我们一般使用这样的路径表达方式：</a:t>
            </a:r>
            <a:r>
              <a:rPr lang="en-US" altLang="zh-CN" dirty="0"/>
              <a:t>D:\Program Files\</a:t>
            </a:r>
            <a:r>
              <a:rPr lang="en-US" altLang="zh-CN" dirty="0" err="1"/>
              <a:t>AppData</a:t>
            </a:r>
            <a:r>
              <a:rPr lang="en-US" altLang="zh-CN" dirty="0"/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这两种写法有什么不同？使用</a:t>
            </a:r>
            <a:r>
              <a:rPr lang="en-US" altLang="zh-CN" dirty="0" err="1"/>
              <a:t>printf</a:t>
            </a:r>
            <a:r>
              <a:rPr lang="zh-CN" altLang="en-US" dirty="0"/>
              <a:t>语句正确打印出上述的两个路径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63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1EDA2-FA6C-F156-4FFD-649B22707B2A}"/>
              </a:ext>
            </a:extLst>
          </p:cNvPr>
          <p:cNvSpPr txBox="1"/>
          <p:nvPr/>
        </p:nvSpPr>
        <p:spPr>
          <a:xfrm>
            <a:off x="726141" y="546847"/>
            <a:ext cx="8892988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编写一个程序，该程序从键盘中读入</a:t>
            </a:r>
            <a:r>
              <a:rPr lang="en-US" altLang="zh-CN" dirty="0"/>
              <a:t>1</a:t>
            </a:r>
            <a:r>
              <a:rPr lang="zh-CN" altLang="en-US" dirty="0"/>
              <a:t>个字符，如果字符是大写就把它转换成小写，如果字符是小写就把它转换成大写（提示：字符在机器内部是以</a:t>
            </a:r>
            <a:r>
              <a:rPr lang="en-US" altLang="zh-CN" dirty="0"/>
              <a:t>ASCII</a:t>
            </a:r>
            <a:r>
              <a:rPr lang="zh-CN" altLang="en-US" dirty="0"/>
              <a:t>码的形式存储，和数字一样，可以使用运算符加减运算以及比较）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6F4F9-8200-FB1C-D63B-879FDB793BED}"/>
              </a:ext>
            </a:extLst>
          </p:cNvPr>
          <p:cNvSpPr txBox="1"/>
          <p:nvPr/>
        </p:nvSpPr>
        <p:spPr>
          <a:xfrm>
            <a:off x="726141" y="2179494"/>
            <a:ext cx="905435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在</a:t>
            </a:r>
            <a:r>
              <a:rPr lang="en-US" altLang="zh-CN" dirty="0"/>
              <a:t>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  <a:r>
              <a:rPr lang="zh-CN" altLang="en-US" dirty="0"/>
              <a:t>库中储存有</a:t>
            </a:r>
            <a:r>
              <a:rPr lang="en-US" altLang="zh-CN" dirty="0"/>
              <a:t>PI</a:t>
            </a:r>
            <a:r>
              <a:rPr lang="zh-CN" altLang="en-US" dirty="0"/>
              <a:t>的值，记为</a:t>
            </a:r>
            <a:r>
              <a:rPr lang="en-US" altLang="zh-CN" dirty="0"/>
              <a:t>M_PI</a:t>
            </a:r>
            <a:r>
              <a:rPr lang="zh-CN" altLang="en-US" dirty="0"/>
              <a:t>，分别用</a:t>
            </a:r>
            <a:r>
              <a:rPr lang="en-US" altLang="zh-CN" dirty="0"/>
              <a:t>float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  <a:r>
              <a:rPr lang="zh-CN" altLang="en-US" dirty="0"/>
              <a:t>来对</a:t>
            </a:r>
            <a:r>
              <a:rPr lang="en-US" altLang="zh-CN" dirty="0"/>
              <a:t>M_PI</a:t>
            </a:r>
            <a:r>
              <a:rPr lang="zh-CN" altLang="en-US" dirty="0"/>
              <a:t>的值进行截断，并且分别用</a:t>
            </a:r>
            <a:r>
              <a:rPr lang="en-US" altLang="zh-CN" dirty="0"/>
              <a:t>2</a:t>
            </a:r>
            <a:r>
              <a:rPr lang="zh-CN" altLang="en-US" dirty="0"/>
              <a:t>位小数和</a:t>
            </a:r>
            <a:r>
              <a:rPr lang="en-US" altLang="zh-CN" dirty="0"/>
              <a:t>7</a:t>
            </a:r>
            <a:r>
              <a:rPr lang="zh-CN" altLang="en-US" dirty="0"/>
              <a:t>位小数以及不指定小数位数进行输出，观察结果有什么不同？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F39CE6-A200-AA46-B453-76B539744CDE}"/>
              </a:ext>
            </a:extLst>
          </p:cNvPr>
          <p:cNvSpPr txBox="1"/>
          <p:nvPr/>
        </p:nvSpPr>
        <p:spPr>
          <a:xfrm>
            <a:off x="726141" y="3458786"/>
            <a:ext cx="1000461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5. </a:t>
            </a:r>
            <a:r>
              <a:rPr lang="zh-CN" altLang="en-US" dirty="0"/>
              <a:t>定义一个</a:t>
            </a:r>
            <a:r>
              <a:rPr lang="en-US" altLang="zh-CN" dirty="0"/>
              <a:t>int</a:t>
            </a:r>
            <a:r>
              <a:rPr lang="zh-CN" altLang="en-US" dirty="0"/>
              <a:t>类型的数，使其与一个浮点数进行四则运算，观察其结果的类型，并且说明为什么会发生这种情况？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8B231E-264C-0F52-994D-525682909CCE}"/>
              </a:ext>
            </a:extLst>
          </p:cNvPr>
          <p:cNvSpPr txBox="1"/>
          <p:nvPr/>
        </p:nvSpPr>
        <p:spPr>
          <a:xfrm>
            <a:off x="726141" y="47380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编写程序，定义两个字符，分别以</a:t>
            </a:r>
            <a:r>
              <a:rPr lang="en-US" altLang="zh-CN" dirty="0"/>
              <a:t>%c</a:t>
            </a:r>
            <a:r>
              <a:rPr lang="zh-CN" altLang="en-US" dirty="0"/>
              <a:t>输出和</a:t>
            </a:r>
            <a:r>
              <a:rPr lang="en-US" altLang="zh-CN" dirty="0"/>
              <a:t>%d</a:t>
            </a:r>
            <a:r>
              <a:rPr lang="zh-CN" altLang="en-US" dirty="0"/>
              <a:t>输出，观察输出的结果</a:t>
            </a:r>
          </a:p>
        </p:txBody>
      </p:sp>
    </p:spTree>
    <p:extLst>
      <p:ext uri="{BB962C8B-B14F-4D97-AF65-F5344CB8AC3E}">
        <p14:creationId xmlns:p14="http://schemas.microsoft.com/office/powerpoint/2010/main" val="384047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59B17-2B0C-5E70-B887-DAF29D6DF3E4}"/>
              </a:ext>
            </a:extLst>
          </p:cNvPr>
          <p:cNvSpPr txBox="1"/>
          <p:nvPr/>
        </p:nvSpPr>
        <p:spPr>
          <a:xfrm>
            <a:off x="833718" y="627529"/>
            <a:ext cx="8695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观察程序输出的结果，并解释为什么是这样的？</a:t>
            </a:r>
            <a:endParaRPr lang="en-US" altLang="zh-CN" dirty="0"/>
          </a:p>
          <a:p>
            <a:r>
              <a:rPr lang="en-US" altLang="zh-CN" dirty="0"/>
              <a:t>#include&lt;stdio.h&gt;</a:t>
            </a:r>
          </a:p>
          <a:p>
            <a:r>
              <a:rPr lang="en-US" altLang="zh-CN" dirty="0"/>
              <a:t>void main() {</a:t>
            </a:r>
          </a:p>
          <a:p>
            <a:r>
              <a:rPr lang="en-US" altLang="zh-CN" dirty="0"/>
              <a:t>	char c1, c2;</a:t>
            </a:r>
          </a:p>
          <a:p>
            <a:r>
              <a:rPr lang="en-US" altLang="zh-CN" dirty="0"/>
              <a:t>	c1 = 98;</a:t>
            </a:r>
          </a:p>
          <a:p>
            <a:r>
              <a:rPr lang="en-US" altLang="zh-CN" dirty="0"/>
              <a:t>	c2 = 97;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("%c %c\n", c1, c2);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 %d\n", c1, c2);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71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376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2023-03-07T02:22:04Z</dcterms:created>
  <dcterms:modified xsi:type="dcterms:W3CDTF">2023-03-07T02:58:20Z</dcterms:modified>
</cp:coreProperties>
</file>