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61CE2DA1-7C42-4FF5-9812-88BA77F34D29}"/>
    <pc:docChg chg="undo custSel addSld modSld">
      <pc:chgData name="White Cyril" userId="21726d714b1d0e7e" providerId="LiveId" clId="{61CE2DA1-7C42-4FF5-9812-88BA77F34D29}" dt="2023-03-14T02:53:05.616" v="94" actId="1037"/>
      <pc:docMkLst>
        <pc:docMk/>
      </pc:docMkLst>
      <pc:sldChg chg="addSp delSp modSp new mod">
        <pc:chgData name="White Cyril" userId="21726d714b1d0e7e" providerId="LiveId" clId="{61CE2DA1-7C42-4FF5-9812-88BA77F34D29}" dt="2023-03-14T02:33:11.652" v="56" actId="1076"/>
        <pc:sldMkLst>
          <pc:docMk/>
          <pc:sldMk cId="4073191818" sldId="256"/>
        </pc:sldMkLst>
        <pc:spChg chg="del">
          <ac:chgData name="White Cyril" userId="21726d714b1d0e7e" providerId="LiveId" clId="{61CE2DA1-7C42-4FF5-9812-88BA77F34D29}" dt="2023-03-14T01:48:49.791" v="1" actId="478"/>
          <ac:spMkLst>
            <pc:docMk/>
            <pc:sldMk cId="4073191818" sldId="256"/>
            <ac:spMk id="2" creationId="{7399756A-D2F1-BF7A-A409-9A9EA23160F3}"/>
          </ac:spMkLst>
        </pc:spChg>
        <pc:spChg chg="del">
          <ac:chgData name="White Cyril" userId="21726d714b1d0e7e" providerId="LiveId" clId="{61CE2DA1-7C42-4FF5-9812-88BA77F34D29}" dt="2023-03-14T01:48:49.791" v="1" actId="478"/>
          <ac:spMkLst>
            <pc:docMk/>
            <pc:sldMk cId="4073191818" sldId="256"/>
            <ac:spMk id="3" creationId="{9984367F-19D1-F2FC-4201-EB3CC6BB03E6}"/>
          </ac:spMkLst>
        </pc:spChg>
        <pc:spChg chg="add mod">
          <ac:chgData name="White Cyril" userId="21726d714b1d0e7e" providerId="LiveId" clId="{61CE2DA1-7C42-4FF5-9812-88BA77F34D29}" dt="2023-03-14T02:25:39.687" v="22" actId="20577"/>
          <ac:spMkLst>
            <pc:docMk/>
            <pc:sldMk cId="4073191818" sldId="256"/>
            <ac:spMk id="4" creationId="{B00ACEB5-8610-3173-0DBC-40283BE6493D}"/>
          </ac:spMkLst>
        </pc:spChg>
        <pc:spChg chg="add del">
          <ac:chgData name="White Cyril" userId="21726d714b1d0e7e" providerId="LiveId" clId="{61CE2DA1-7C42-4FF5-9812-88BA77F34D29}" dt="2023-03-14T02:26:09.132" v="24" actId="22"/>
          <ac:spMkLst>
            <pc:docMk/>
            <pc:sldMk cId="4073191818" sldId="256"/>
            <ac:spMk id="6" creationId="{55F0DCF1-73BE-01E0-1D5D-FA8DADE10FDA}"/>
          </ac:spMkLst>
        </pc:spChg>
        <pc:spChg chg="add mod">
          <ac:chgData name="White Cyril" userId="21726d714b1d0e7e" providerId="LiveId" clId="{61CE2DA1-7C42-4FF5-9812-88BA77F34D29}" dt="2023-03-14T02:33:05.588" v="55" actId="20577"/>
          <ac:spMkLst>
            <pc:docMk/>
            <pc:sldMk cId="4073191818" sldId="256"/>
            <ac:spMk id="10" creationId="{7B70956B-E249-8C2D-701C-F30FCA4B947D}"/>
          </ac:spMkLst>
        </pc:spChg>
        <pc:picChg chg="add mod">
          <ac:chgData name="White Cyril" userId="21726d714b1d0e7e" providerId="LiveId" clId="{61CE2DA1-7C42-4FF5-9812-88BA77F34D29}" dt="2023-03-14T02:33:11.652" v="56" actId="1076"/>
          <ac:picMkLst>
            <pc:docMk/>
            <pc:sldMk cId="4073191818" sldId="256"/>
            <ac:picMk id="8" creationId="{BADF0ED4-86B5-5ED6-E2B6-3AE252978016}"/>
          </ac:picMkLst>
        </pc:picChg>
      </pc:sldChg>
      <pc:sldChg chg="addSp delSp modSp new mod">
        <pc:chgData name="White Cyril" userId="21726d714b1d0e7e" providerId="LiveId" clId="{61CE2DA1-7C42-4FF5-9812-88BA77F34D29}" dt="2023-03-14T02:28:15.252" v="47" actId="1076"/>
        <pc:sldMkLst>
          <pc:docMk/>
          <pc:sldMk cId="108965404" sldId="257"/>
        </pc:sldMkLst>
        <pc:spChg chg="del">
          <ac:chgData name="White Cyril" userId="21726d714b1d0e7e" providerId="LiveId" clId="{61CE2DA1-7C42-4FF5-9812-88BA77F34D29}" dt="2023-03-14T02:26:13.541" v="26" actId="478"/>
          <ac:spMkLst>
            <pc:docMk/>
            <pc:sldMk cId="108965404" sldId="257"/>
            <ac:spMk id="2" creationId="{7BC8AEFB-5863-DEF4-F71B-0A6C008D87BF}"/>
          </ac:spMkLst>
        </pc:spChg>
        <pc:spChg chg="del">
          <ac:chgData name="White Cyril" userId="21726d714b1d0e7e" providerId="LiveId" clId="{61CE2DA1-7C42-4FF5-9812-88BA77F34D29}" dt="2023-03-14T02:26:13.541" v="26" actId="478"/>
          <ac:spMkLst>
            <pc:docMk/>
            <pc:sldMk cId="108965404" sldId="257"/>
            <ac:spMk id="3" creationId="{43D20C57-9C16-F56F-8492-8EC7859A54DC}"/>
          </ac:spMkLst>
        </pc:spChg>
        <pc:spChg chg="add mod">
          <ac:chgData name="White Cyril" userId="21726d714b1d0e7e" providerId="LiveId" clId="{61CE2DA1-7C42-4FF5-9812-88BA77F34D29}" dt="2023-03-14T02:26:30.813" v="34" actId="20577"/>
          <ac:spMkLst>
            <pc:docMk/>
            <pc:sldMk cId="108965404" sldId="257"/>
            <ac:spMk id="5" creationId="{99F16634-9CA0-4943-7CC7-9D9CD22B5C1E}"/>
          </ac:spMkLst>
        </pc:spChg>
        <pc:picChg chg="add mod">
          <ac:chgData name="White Cyril" userId="21726d714b1d0e7e" providerId="LiveId" clId="{61CE2DA1-7C42-4FF5-9812-88BA77F34D29}" dt="2023-03-14T02:28:15.252" v="47" actId="1076"/>
          <ac:picMkLst>
            <pc:docMk/>
            <pc:sldMk cId="108965404" sldId="257"/>
            <ac:picMk id="7" creationId="{8DB5CC02-1F14-E2E7-01B5-FBE9D607779A}"/>
          </ac:picMkLst>
        </pc:picChg>
        <pc:picChg chg="add mod">
          <ac:chgData name="White Cyril" userId="21726d714b1d0e7e" providerId="LiveId" clId="{61CE2DA1-7C42-4FF5-9812-88BA77F34D29}" dt="2023-03-14T02:28:15.252" v="47" actId="1076"/>
          <ac:picMkLst>
            <pc:docMk/>
            <pc:sldMk cId="108965404" sldId="257"/>
            <ac:picMk id="9" creationId="{68A9D177-615B-D8D5-36EB-6603CF2110F4}"/>
          </ac:picMkLst>
        </pc:picChg>
      </pc:sldChg>
      <pc:sldChg chg="addSp delSp modSp new mod">
        <pc:chgData name="White Cyril" userId="21726d714b1d0e7e" providerId="LiveId" clId="{61CE2DA1-7C42-4FF5-9812-88BA77F34D29}" dt="2023-03-14T02:53:05.616" v="94" actId="1037"/>
        <pc:sldMkLst>
          <pc:docMk/>
          <pc:sldMk cId="2377319420" sldId="258"/>
        </pc:sldMkLst>
        <pc:spChg chg="del">
          <ac:chgData name="White Cyril" userId="21726d714b1d0e7e" providerId="LiveId" clId="{61CE2DA1-7C42-4FF5-9812-88BA77F34D29}" dt="2023-03-14T02:33:23.972" v="58" actId="478"/>
          <ac:spMkLst>
            <pc:docMk/>
            <pc:sldMk cId="2377319420" sldId="258"/>
            <ac:spMk id="2" creationId="{76233FC4-0145-8C18-F520-B680D0DDC32E}"/>
          </ac:spMkLst>
        </pc:spChg>
        <pc:spChg chg="del">
          <ac:chgData name="White Cyril" userId="21726d714b1d0e7e" providerId="LiveId" clId="{61CE2DA1-7C42-4FF5-9812-88BA77F34D29}" dt="2023-03-14T02:33:23.972" v="58" actId="478"/>
          <ac:spMkLst>
            <pc:docMk/>
            <pc:sldMk cId="2377319420" sldId="258"/>
            <ac:spMk id="3" creationId="{5340B53A-D548-C691-1B5F-9BDECB16941A}"/>
          </ac:spMkLst>
        </pc:spChg>
        <pc:spChg chg="add mod">
          <ac:chgData name="White Cyril" userId="21726d714b1d0e7e" providerId="LiveId" clId="{61CE2DA1-7C42-4FF5-9812-88BA77F34D29}" dt="2023-03-14T02:42:32.211" v="64" actId="20577"/>
          <ac:spMkLst>
            <pc:docMk/>
            <pc:sldMk cId="2377319420" sldId="258"/>
            <ac:spMk id="7" creationId="{81E5FAE7-49F4-611D-2263-4AEBC9983437}"/>
          </ac:spMkLst>
        </pc:spChg>
        <pc:spChg chg="add mod">
          <ac:chgData name="White Cyril" userId="21726d714b1d0e7e" providerId="LiveId" clId="{61CE2DA1-7C42-4FF5-9812-88BA77F34D29}" dt="2023-03-14T02:52:24.528" v="87" actId="20577"/>
          <ac:spMkLst>
            <pc:docMk/>
            <pc:sldMk cId="2377319420" sldId="258"/>
            <ac:spMk id="10" creationId="{4E1A1E02-D341-C8C5-BB8D-DA0EAE4CE1AD}"/>
          </ac:spMkLst>
        </pc:spChg>
        <pc:picChg chg="add mod">
          <ac:chgData name="White Cyril" userId="21726d714b1d0e7e" providerId="LiveId" clId="{61CE2DA1-7C42-4FF5-9812-88BA77F34D29}" dt="2023-03-14T02:42:40.470" v="81" actId="1035"/>
          <ac:picMkLst>
            <pc:docMk/>
            <pc:sldMk cId="2377319420" sldId="258"/>
            <ac:picMk id="5" creationId="{48285EF7-355B-7BA2-41B7-C3C44B789DD6}"/>
          </ac:picMkLst>
        </pc:picChg>
        <pc:picChg chg="add del mod">
          <ac:chgData name="White Cyril" userId="21726d714b1d0e7e" providerId="LiveId" clId="{61CE2DA1-7C42-4FF5-9812-88BA77F34D29}" dt="2023-03-14T02:52:55.518" v="88" actId="478"/>
          <ac:picMkLst>
            <pc:docMk/>
            <pc:sldMk cId="2377319420" sldId="258"/>
            <ac:picMk id="9" creationId="{8143E255-3FED-4B2F-6C54-D5F4287E38C2}"/>
          </ac:picMkLst>
        </pc:picChg>
        <pc:picChg chg="add mod">
          <ac:chgData name="White Cyril" userId="21726d714b1d0e7e" providerId="LiveId" clId="{61CE2DA1-7C42-4FF5-9812-88BA77F34D29}" dt="2023-03-14T02:53:05.616" v="94" actId="1037"/>
          <ac:picMkLst>
            <pc:docMk/>
            <pc:sldMk cId="2377319420" sldId="258"/>
            <ac:picMk id="12" creationId="{35CB8B6A-E7B9-4AA7-4BC5-D894A28760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8454E-3323-47E9-9D97-CA0156E65CD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11CB1-C020-4643-818F-DFF1FFED8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7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E33C-FC45-3CFB-9AC4-0D3124C6D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4010C-B0DE-D636-FD12-2C8EE22B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36062-33C3-00BC-B929-52FA9962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450B1-498D-CAD7-7E29-898F219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52B9F-B58D-0A17-D6A7-67A8D15C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DB66-D2B5-93E7-48B5-8D7FB742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D21F9-5DB8-EE87-F386-6F07AC1E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5DC29-4590-17D8-8E2A-2F3D4F3D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4A65B-179A-948B-266B-17FE96A8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911E7-27C8-5E98-DDA1-524F12AF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875632-E81C-CD68-6782-3CE33217D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019D3-DF8D-697E-F3DF-AE6D5E6BB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E099E-AEE9-B294-50B0-55CBF48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894F0-E4D2-3F80-02A1-CED49AE1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25D6E-6CA3-4616-4B6D-D063C8E7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F1BB-369A-A448-3826-8A11DE5C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A4D80-290B-9A76-540A-11182D27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36DA-152A-44AD-FE98-1919A862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7F4C5-AA3C-B4DF-8E4B-5960C5B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32F1A-B273-444E-2E69-BEBB41FE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4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94FD-197F-5908-8C02-F1A9EDAD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BDAF7-2F0A-7068-9F1B-5F71E4D4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23B4F-B0D0-78F1-9BC8-565EF75A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0B695-7AC2-AD2C-1DB1-184D3CE7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3FB8A-7748-9169-6978-9A3BA6EE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5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F908-68ED-D7BD-3153-4CA1C708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0921D-5E47-CF52-C6B0-B1FC8A11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F45A-C03F-1A28-4962-4EC49CD8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EAA-D3E6-57BC-3055-4D7760B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20DCB-EFED-C12D-1B48-30E8B235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B2E95-7C42-0844-4BE6-E2076EDC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50AB1-2FFB-BEAD-564A-171294F7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9E910-BADF-A492-820D-A80AB9F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B116D-DC96-674B-4216-CA428733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DB0BE-9BD7-5374-264D-B1F5BBE59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5EDD7-7886-2F1F-3E79-AFD58A1D5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50B77-C42D-9252-E148-1178CC11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44B12-75C5-5957-3069-A25749D3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398DE-D5C0-3E3A-5755-3D735265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47F0-AB9D-B860-4C68-D10EF38C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F6DEE-349A-734E-9B75-96F7AB7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ED097-43BF-AD31-46E8-EE16BC1F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2A4BF-EB28-0321-5E2E-18AD8A54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D2F25-32B4-CF9A-A3C3-37117E0B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C7355-AC6C-3B57-0E4A-8226E47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92C2A-A45A-0ED6-1742-D6534ABB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D0F2-61BB-A9F6-D78C-53E41F42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24F18-77F3-78D6-8B76-2FCD1D7B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7A35C-3361-A99E-38BB-43BB1D4B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FDB3-4602-7C22-1091-471083DB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1242F-104C-A0C5-F738-D6D1DA84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81491-F45D-1366-9B13-0A2E7B7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090C-0E18-D1BC-C0C6-89A7274A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A84E51-7046-E0ED-4B7A-16F54304F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6227F-A9AA-30A6-6502-5CE12C06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ABEA3-D570-70D9-2E8D-16ED5F4E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0BF16-B266-6527-775F-98FD82AA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CCA84-39B0-8E08-DC62-CB5135A8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4FC05-5084-2FD4-D99C-8E146F6A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3608F-F01C-5B8E-5068-D43CAC59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57FF1-D8E0-1A25-DC5B-A4FA7647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8C3A-5AC1-4476-AE84-CEAEF15F924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C66D4-5248-C39E-868B-36AD414F0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15FD9-FE37-25BF-B969-D36A40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D83F-C037-4107-8C45-502BB9545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0ACEB5-8610-3173-0DBC-40283BE6493D}"/>
              </a:ext>
            </a:extLst>
          </p:cNvPr>
          <p:cNvSpPr txBox="1"/>
          <p:nvPr/>
        </p:nvSpPr>
        <p:spPr>
          <a:xfrm>
            <a:off x="690282" y="331694"/>
            <a:ext cx="7602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What is the numerical value of each of the following expressions?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a. 5 &gt; 2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b. 3 + 4 &gt; 2 &amp;&amp; 3 &lt; 2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c.  x &gt;= y || y &gt; x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d. d = 5 + ( 6 &gt; 2 )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e. 'X' &gt; 'T' ? 10 : 5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f.  x &gt; y ? y &gt; x : x &gt; 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DF0ED4-86B5-5ED6-E2B6-3AE25297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2412034"/>
            <a:ext cx="7962463" cy="44459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B70956B-E249-8C2D-701C-F30FCA4B947D}"/>
              </a:ext>
            </a:extLst>
          </p:cNvPr>
          <p:cNvSpPr txBox="1"/>
          <p:nvPr/>
        </p:nvSpPr>
        <p:spPr>
          <a:xfrm>
            <a:off x="690282" y="2412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9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F16634-9CA0-4943-7CC7-9D9CD22B5C1E}"/>
              </a:ext>
            </a:extLst>
          </p:cNvPr>
          <p:cNvSpPr txBox="1"/>
          <p:nvPr/>
        </p:nvSpPr>
        <p:spPr>
          <a:xfrm>
            <a:off x="564777" y="425894"/>
            <a:ext cx="8982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The following program has unnecessarily complex relational expressions as well as some outright errors. Simplify and correct it.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B5CC02-1F14-E2E7-01B5-FBE9D60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23" y="1291861"/>
            <a:ext cx="5656741" cy="21371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A9D177-615B-D8D5-36EB-6603CF21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23" y="3429000"/>
            <a:ext cx="5558117" cy="26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285EF7-355B-7BA2-41B7-C3C44B78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94" y="456522"/>
            <a:ext cx="9573961" cy="16956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E5FAE7-49F4-611D-2263-4AEBC9983437}"/>
              </a:ext>
            </a:extLst>
          </p:cNvPr>
          <p:cNvSpPr txBox="1"/>
          <p:nvPr/>
        </p:nvSpPr>
        <p:spPr>
          <a:xfrm>
            <a:off x="699247" y="492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1A1E02-D341-C8C5-BB8D-DA0EAE4CE1AD}"/>
              </a:ext>
            </a:extLst>
          </p:cNvPr>
          <p:cNvSpPr txBox="1"/>
          <p:nvPr/>
        </p:nvSpPr>
        <p:spPr>
          <a:xfrm>
            <a:off x="717347" y="2435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CB8B6A-E7B9-4AA7-4BC5-D894A287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29" y="2507200"/>
            <a:ext cx="950727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1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2023-03-14T01:48:46Z</dcterms:created>
  <dcterms:modified xsi:type="dcterms:W3CDTF">2023-03-14T02:53:06Z</dcterms:modified>
</cp:coreProperties>
</file>